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6.jp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59"/>
  </p:notesMasterIdLst>
  <p:sldIdLst>
    <p:sldId id="256" r:id="rId2"/>
    <p:sldId id="259" r:id="rId3"/>
    <p:sldId id="261" r:id="rId4"/>
    <p:sldId id="312" r:id="rId5"/>
    <p:sldId id="310" r:id="rId6"/>
    <p:sldId id="257" r:id="rId7"/>
    <p:sldId id="269" r:id="rId8"/>
    <p:sldId id="313" r:id="rId9"/>
    <p:sldId id="314" r:id="rId10"/>
    <p:sldId id="287" r:id="rId11"/>
    <p:sldId id="288" r:id="rId12"/>
    <p:sldId id="293" r:id="rId13"/>
    <p:sldId id="307" r:id="rId14"/>
    <p:sldId id="308" r:id="rId15"/>
    <p:sldId id="304" r:id="rId16"/>
    <p:sldId id="306" r:id="rId17"/>
    <p:sldId id="305" r:id="rId18"/>
    <p:sldId id="318" r:id="rId19"/>
    <p:sldId id="319" r:id="rId20"/>
    <p:sldId id="290" r:id="rId21"/>
    <p:sldId id="294" r:id="rId22"/>
    <p:sldId id="291" r:id="rId23"/>
    <p:sldId id="316" r:id="rId24"/>
    <p:sldId id="317" r:id="rId25"/>
    <p:sldId id="264" r:id="rId26"/>
    <p:sldId id="311" r:id="rId27"/>
    <p:sldId id="295" r:id="rId28"/>
    <p:sldId id="296" r:id="rId29"/>
    <p:sldId id="297" r:id="rId30"/>
    <p:sldId id="298" r:id="rId31"/>
    <p:sldId id="299" r:id="rId32"/>
    <p:sldId id="300" r:id="rId33"/>
    <p:sldId id="301" r:id="rId34"/>
    <p:sldId id="258" r:id="rId35"/>
    <p:sldId id="260" r:id="rId36"/>
    <p:sldId id="262" r:id="rId37"/>
    <p:sldId id="263" r:id="rId38"/>
    <p:sldId id="265" r:id="rId39"/>
    <p:sldId id="266" r:id="rId40"/>
    <p:sldId id="267" r:id="rId41"/>
    <p:sldId id="268" r:id="rId42"/>
    <p:sldId id="270" r:id="rId43"/>
    <p:sldId id="271" r:id="rId44"/>
    <p:sldId id="272" r:id="rId45"/>
    <p:sldId id="273" r:id="rId46"/>
    <p:sldId id="274" r:id="rId47"/>
    <p:sldId id="275" r:id="rId48"/>
    <p:sldId id="276" r:id="rId49"/>
    <p:sldId id="277" r:id="rId50"/>
    <p:sldId id="278" r:id="rId51"/>
    <p:sldId id="279" r:id="rId52"/>
    <p:sldId id="280" r:id="rId53"/>
    <p:sldId id="281" r:id="rId54"/>
    <p:sldId id="282" r:id="rId55"/>
    <p:sldId id="283" r:id="rId56"/>
    <p:sldId id="284" r:id="rId57"/>
    <p:sldId id="285" r:id="rId58"/>
  </p:sldIdLst>
  <p:sldSz cx="9144000" cy="5143500" type="screen16x9"/>
  <p:notesSz cx="6858000" cy="9144000"/>
  <p:embeddedFontLst>
    <p:embeddedFont>
      <p:font typeface="Calibri" panose="020F0502020204030204" pitchFamily="34" charset="0"/>
      <p:regular r:id="rId60"/>
      <p:bold r:id="rId61"/>
      <p:italic r:id="rId62"/>
      <p:boldItalic r:id="rId63"/>
    </p:embeddedFont>
    <p:embeddedFont>
      <p:font typeface="Cambria Math" panose="02040503050406030204" pitchFamily="18" charset="0"/>
      <p:regular r:id="rId64"/>
    </p:embeddedFont>
    <p:embeddedFont>
      <p:font typeface="Georgia" panose="02040502050405020303" pitchFamily="18" charset="0"/>
      <p:regular r:id="rId65"/>
      <p:bold r:id="rId66"/>
      <p:italic r:id="rId67"/>
      <p:boldItalic r:id="rId68"/>
    </p:embeddedFont>
    <p:embeddedFont>
      <p:font typeface="Nunito Sans" panose="020B0604020202020204"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EEA617"/>
    <a:srgbClr val="4E86FF"/>
    <a:srgbClr val="FFF3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D39A4B-00D6-4AC0-9E90-7EA99DF1EF4F}">
  <a:tblStyle styleId="{F2D39A4B-00D6-4AC0-9E90-7EA99DF1EF4F}"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96"/>
    <p:restoredTop sz="94698"/>
  </p:normalViewPr>
  <p:slideViewPr>
    <p:cSldViewPr snapToGrid="0" snapToObjects="1">
      <p:cViewPr varScale="1">
        <p:scale>
          <a:sx n="142" d="100"/>
          <a:sy n="142" d="100"/>
        </p:scale>
        <p:origin x="582" y="126"/>
      </p:cViewPr>
      <p:guideLst/>
    </p:cSldViewPr>
  </p:slideViewPr>
  <p:outlineViewPr>
    <p:cViewPr>
      <p:scale>
        <a:sx n="33" d="100"/>
        <a:sy n="33" d="100"/>
      </p:scale>
      <p:origin x="0" y="-349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7.fntdata"/><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70" Type="http://schemas.openxmlformats.org/officeDocument/2006/relationships/font" Target="fonts/font11.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font" Target="fonts/font6.fntdata"/><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30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66246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8630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341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264532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704619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36208785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92596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48350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646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c8d0b7f6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1c8d0b7f6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47806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2956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0189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5734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9988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960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36571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88279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167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1c8d0b7f6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1c8d0b7f6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8561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35ed75ccf_0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35ed75ccf_0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c8d0b7f6e_0_3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c8d0b7f6e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1994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35694cd56_0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35694cd56_0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5822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1046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lstStyle>
            <a:lvl1pPr lvl="0">
              <a:spcBef>
                <a:spcPts val="0"/>
              </a:spcBef>
              <a:spcAft>
                <a:spcPts val="0"/>
              </a:spcAft>
              <a:buClr>
                <a:srgbClr val="F67031"/>
              </a:buClr>
              <a:buSzPts val="3000"/>
              <a:buNone/>
              <a:defRPr sz="3000" b="1">
                <a:solidFill>
                  <a:srgbClr val="F67031"/>
                </a:solidFill>
              </a:defRPr>
            </a:lvl1pPr>
            <a:lvl2pPr lvl="1">
              <a:spcBef>
                <a:spcPts val="0"/>
              </a:spcBef>
              <a:spcAft>
                <a:spcPts val="0"/>
              </a:spcAft>
              <a:buClr>
                <a:srgbClr val="F67031"/>
              </a:buClr>
              <a:buSzPts val="3000"/>
              <a:buNone/>
              <a:defRPr sz="3000" b="1">
                <a:solidFill>
                  <a:srgbClr val="F67031"/>
                </a:solidFill>
              </a:defRPr>
            </a:lvl2pPr>
            <a:lvl3pPr lvl="2">
              <a:spcBef>
                <a:spcPts val="0"/>
              </a:spcBef>
              <a:spcAft>
                <a:spcPts val="0"/>
              </a:spcAft>
              <a:buClr>
                <a:srgbClr val="F67031"/>
              </a:buClr>
              <a:buSzPts val="3000"/>
              <a:buNone/>
              <a:defRPr sz="3000" b="1">
                <a:solidFill>
                  <a:srgbClr val="F67031"/>
                </a:solidFill>
              </a:defRPr>
            </a:lvl3pPr>
            <a:lvl4pPr lvl="3">
              <a:spcBef>
                <a:spcPts val="0"/>
              </a:spcBef>
              <a:spcAft>
                <a:spcPts val="0"/>
              </a:spcAft>
              <a:buClr>
                <a:srgbClr val="F67031"/>
              </a:buClr>
              <a:buSzPts val="3000"/>
              <a:buNone/>
              <a:defRPr sz="3000" b="1">
                <a:solidFill>
                  <a:srgbClr val="F67031"/>
                </a:solidFill>
              </a:defRPr>
            </a:lvl4pPr>
            <a:lvl5pPr lvl="4">
              <a:spcBef>
                <a:spcPts val="0"/>
              </a:spcBef>
              <a:spcAft>
                <a:spcPts val="0"/>
              </a:spcAft>
              <a:buClr>
                <a:srgbClr val="F67031"/>
              </a:buClr>
              <a:buSzPts val="3000"/>
              <a:buNone/>
              <a:defRPr sz="3000" b="1">
                <a:solidFill>
                  <a:srgbClr val="F67031"/>
                </a:solidFill>
              </a:defRPr>
            </a:lvl5pPr>
            <a:lvl6pPr lvl="5">
              <a:spcBef>
                <a:spcPts val="0"/>
              </a:spcBef>
              <a:spcAft>
                <a:spcPts val="0"/>
              </a:spcAft>
              <a:buClr>
                <a:srgbClr val="F67031"/>
              </a:buClr>
              <a:buSzPts val="3000"/>
              <a:buNone/>
              <a:defRPr sz="3000" b="1">
                <a:solidFill>
                  <a:srgbClr val="F67031"/>
                </a:solidFill>
              </a:defRPr>
            </a:lvl6pPr>
            <a:lvl7pPr lvl="6">
              <a:spcBef>
                <a:spcPts val="0"/>
              </a:spcBef>
              <a:spcAft>
                <a:spcPts val="0"/>
              </a:spcAft>
              <a:buClr>
                <a:srgbClr val="F67031"/>
              </a:buClr>
              <a:buSzPts val="3000"/>
              <a:buNone/>
              <a:defRPr sz="3000" b="1">
                <a:solidFill>
                  <a:srgbClr val="F67031"/>
                </a:solidFill>
              </a:defRPr>
            </a:lvl7pPr>
            <a:lvl8pPr lvl="7">
              <a:spcBef>
                <a:spcPts val="0"/>
              </a:spcBef>
              <a:spcAft>
                <a:spcPts val="0"/>
              </a:spcAft>
              <a:buClr>
                <a:srgbClr val="F67031"/>
              </a:buClr>
              <a:buSzPts val="3000"/>
              <a:buNone/>
              <a:defRPr sz="3000" b="1">
                <a:solidFill>
                  <a:srgbClr val="F67031"/>
                </a:solidFill>
              </a:defRPr>
            </a:lvl8pPr>
            <a:lvl9pPr lvl="8">
              <a:spcBef>
                <a:spcPts val="0"/>
              </a:spcBef>
              <a:spcAft>
                <a:spcPts val="0"/>
              </a:spcAft>
              <a:buClr>
                <a:srgbClr val="F67031"/>
              </a:buClr>
              <a:buSzPts val="3000"/>
              <a:buNone/>
              <a:defRPr sz="3000" b="1">
                <a:solidFill>
                  <a:srgbClr val="F67031"/>
                </a:solidFill>
              </a:defRPr>
            </a:lvl9pPr>
          </a:lstStyle>
          <a:p>
            <a:endParaRPr/>
          </a:p>
        </p:txBody>
      </p:sp>
      <p:sp>
        <p:nvSpPr>
          <p:cNvPr id="12" name="Google Shape;12;p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5"/>
        <p:cNvGrpSpPr/>
        <p:nvPr/>
      </p:nvGrpSpPr>
      <p:grpSpPr>
        <a:xfrm>
          <a:off x="0" y="0"/>
          <a:ext cx="0" cy="0"/>
          <a:chOff x="0" y="0"/>
          <a:chExt cx="0" cy="0"/>
        </a:xfrm>
      </p:grpSpPr>
      <p:sp>
        <p:nvSpPr>
          <p:cNvPr id="66" name="Google Shape;66;p1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7" name="Google Shape;67;p11"/>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69" name="Google Shape;69;p11"/>
          <p:cNvSpPr txBox="1">
            <a:spLocks noGrp="1"/>
          </p:cNvSpPr>
          <p:nvPr>
            <p:ph type="body" idx="1"/>
          </p:nvPr>
        </p:nvSpPr>
        <p:spPr>
          <a:xfrm>
            <a:off x="3062200"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0" name="Google Shape;70;p11"/>
          <p:cNvSpPr txBox="1">
            <a:spLocks noGrp="1"/>
          </p:cNvSpPr>
          <p:nvPr>
            <p:ph type="body" idx="2"/>
          </p:nvPr>
        </p:nvSpPr>
        <p:spPr>
          <a:xfrm>
            <a:off x="5956701" y="575500"/>
            <a:ext cx="2730000" cy="3981000"/>
          </a:xfrm>
          <a:prstGeom prst="rect">
            <a:avLst/>
          </a:prstGeom>
        </p:spPr>
        <p:txBody>
          <a:bodyPr spcFirstLastPara="1" wrap="square" lIns="91425" tIns="91425" rIns="91425" bIns="91425" anchor="t" anchorCtr="0"/>
          <a:lstStyle>
            <a:lvl1pPr marL="457200" lvl="0" indent="-298450">
              <a:spcBef>
                <a:spcPts val="60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
        <p:nvSpPr>
          <p:cNvPr id="71" name="Google Shape;71;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72"/>
        <p:cNvGrpSpPr/>
        <p:nvPr/>
      </p:nvGrpSpPr>
      <p:grpSpPr>
        <a:xfrm>
          <a:off x="0" y="0"/>
          <a:ext cx="0" cy="0"/>
          <a:chOff x="0" y="0"/>
          <a:chExt cx="0" cy="0"/>
        </a:xfrm>
      </p:grpSpPr>
      <p:sp>
        <p:nvSpPr>
          <p:cNvPr id="73" name="Google Shape;73;p12"/>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74" name="Google Shape;74;p12"/>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76" name="Google Shape;76;p12"/>
          <p:cNvSpPr txBox="1">
            <a:spLocks noGrp="1"/>
          </p:cNvSpPr>
          <p:nvPr>
            <p:ph type="body" idx="1"/>
          </p:nvPr>
        </p:nvSpPr>
        <p:spPr>
          <a:xfrm>
            <a:off x="3069325"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7" name="Google Shape;77;p12"/>
          <p:cNvSpPr txBox="1">
            <a:spLocks noGrp="1"/>
          </p:cNvSpPr>
          <p:nvPr>
            <p:ph type="body" idx="2"/>
          </p:nvPr>
        </p:nvSpPr>
        <p:spPr>
          <a:xfrm>
            <a:off x="495100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8" name="Google Shape;78;p12"/>
          <p:cNvSpPr txBox="1">
            <a:spLocks noGrp="1"/>
          </p:cNvSpPr>
          <p:nvPr>
            <p:ph type="body" idx="3"/>
          </p:nvPr>
        </p:nvSpPr>
        <p:spPr>
          <a:xfrm>
            <a:off x="6832686" y="575500"/>
            <a:ext cx="1789800" cy="3981000"/>
          </a:xfrm>
          <a:prstGeom prst="rect">
            <a:avLst/>
          </a:prstGeom>
        </p:spPr>
        <p:txBody>
          <a:bodyPr spcFirstLastPara="1" wrap="square" lIns="91425" tIns="91425" rIns="91425" bIns="91425" anchor="t" anchorCtr="0"/>
          <a:lstStyle>
            <a:lvl1pPr marL="457200" lvl="0" indent="-285750" rtl="0">
              <a:spcBef>
                <a:spcPts val="600"/>
              </a:spcBef>
              <a:spcAft>
                <a:spcPts val="0"/>
              </a:spcAft>
              <a:buSzPts val="900"/>
              <a:buChar char="▪"/>
              <a:defRPr sz="900"/>
            </a:lvl1pPr>
            <a:lvl2pPr marL="914400" lvl="1" indent="-285750" rtl="0">
              <a:spcBef>
                <a:spcPts val="0"/>
              </a:spcBef>
              <a:spcAft>
                <a:spcPts val="0"/>
              </a:spcAft>
              <a:buSzPts val="900"/>
              <a:buChar char="-"/>
              <a:defRPr sz="900"/>
            </a:lvl2pPr>
            <a:lvl3pPr marL="1371600" lvl="2" indent="-285750" rtl="0">
              <a:spcBef>
                <a:spcPts val="0"/>
              </a:spcBef>
              <a:spcAft>
                <a:spcPts val="0"/>
              </a:spcAft>
              <a:buSzPts val="900"/>
              <a:buChar char="-"/>
              <a:defRPr sz="900"/>
            </a:lvl3pPr>
            <a:lvl4pPr marL="1828800" lvl="3" indent="-285750" rtl="0">
              <a:spcBef>
                <a:spcPts val="0"/>
              </a:spcBef>
              <a:spcAft>
                <a:spcPts val="0"/>
              </a:spcAft>
              <a:buSzPts val="900"/>
              <a:buChar char="-"/>
              <a:defRPr sz="900"/>
            </a:lvl4pPr>
            <a:lvl5pPr marL="2286000" lvl="4" indent="-285750" rtl="0">
              <a:spcBef>
                <a:spcPts val="0"/>
              </a:spcBef>
              <a:spcAft>
                <a:spcPts val="0"/>
              </a:spcAft>
              <a:buSzPts val="900"/>
              <a:buChar char="-"/>
              <a:defRPr sz="900"/>
            </a:lvl5pPr>
            <a:lvl6pPr marL="2743200" lvl="5" indent="-285750" rtl="0">
              <a:spcBef>
                <a:spcPts val="0"/>
              </a:spcBef>
              <a:spcAft>
                <a:spcPts val="0"/>
              </a:spcAft>
              <a:buSzPts val="900"/>
              <a:buChar char="-"/>
              <a:defRPr sz="900"/>
            </a:lvl6pPr>
            <a:lvl7pPr marL="3200400" lvl="6" indent="-285750" rtl="0">
              <a:spcBef>
                <a:spcPts val="0"/>
              </a:spcBef>
              <a:spcAft>
                <a:spcPts val="0"/>
              </a:spcAft>
              <a:buSzPts val="900"/>
              <a:buChar char="-"/>
              <a:defRPr sz="900"/>
            </a:lvl7pPr>
            <a:lvl8pPr marL="3657600" lvl="7" indent="-285750" rtl="0">
              <a:spcBef>
                <a:spcPts val="0"/>
              </a:spcBef>
              <a:spcAft>
                <a:spcPts val="0"/>
              </a:spcAft>
              <a:buSzPts val="900"/>
              <a:buChar char="-"/>
              <a:defRPr sz="900"/>
            </a:lvl8pPr>
            <a:lvl9pPr marL="4114800" lvl="8" indent="-285750" rtl="0">
              <a:spcBef>
                <a:spcPts val="0"/>
              </a:spcBef>
              <a:spcAft>
                <a:spcPts val="0"/>
              </a:spcAft>
              <a:buSzPts val="900"/>
              <a:buChar char="-"/>
              <a:defRPr sz="900"/>
            </a:lvl9pPr>
          </a:lstStyle>
          <a:p>
            <a:endParaRPr/>
          </a:p>
        </p:txBody>
      </p:sp>
      <p:sp>
        <p:nvSpPr>
          <p:cNvPr id="79" name="Google Shape;79;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0"/>
        <p:cNvGrpSpPr/>
        <p:nvPr/>
      </p:nvGrpSpPr>
      <p:grpSpPr>
        <a:xfrm>
          <a:off x="0" y="0"/>
          <a:ext cx="0" cy="0"/>
          <a:chOff x="0" y="0"/>
          <a:chExt cx="0" cy="0"/>
        </a:xfrm>
      </p:grpSpPr>
      <p:sp>
        <p:nvSpPr>
          <p:cNvPr id="81" name="Google Shape;81;p1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82" name="Google Shape;82;p13"/>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84" name="Google Shape;84;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5"/>
        <p:cNvGrpSpPr/>
        <p:nvPr/>
      </p:nvGrpSpPr>
      <p:grpSpPr>
        <a:xfrm>
          <a:off x="0" y="0"/>
          <a:ext cx="0" cy="0"/>
          <a:chOff x="0" y="0"/>
          <a:chExt cx="0" cy="0"/>
        </a:xfrm>
      </p:grpSpPr>
      <p:sp>
        <p:nvSpPr>
          <p:cNvPr id="86" name="Google Shape;86;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16" name="Google Shape;16;p3"/>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17" name="Google Shape;17;p3"/>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lstStyle>
            <a:lvl1pPr lvl="0" rtl="0">
              <a:spcBef>
                <a:spcPts val="0"/>
              </a:spcBef>
              <a:spcAft>
                <a:spcPts val="0"/>
              </a:spcAft>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spcAft>
                <a:spcPts val="0"/>
              </a:spcAft>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Google Shape;18;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TITLE_1_2">
    <p:spTree>
      <p:nvGrpSpPr>
        <p:cNvPr id="1" name="Shape 19"/>
        <p:cNvGrpSpPr/>
        <p:nvPr/>
      </p:nvGrpSpPr>
      <p:grpSpPr>
        <a:xfrm>
          <a:off x="0" y="0"/>
          <a:ext cx="0" cy="0"/>
          <a:chOff x="0" y="0"/>
          <a:chExt cx="0" cy="0"/>
        </a:xfrm>
      </p:grpSpPr>
      <p:sp>
        <p:nvSpPr>
          <p:cNvPr id="20" name="Google Shape;20;p4"/>
          <p:cNvSpPr/>
          <p:nvPr/>
        </p:nvSpPr>
        <p:spPr>
          <a:xfrm flipH="1">
            <a:off x="4568412"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subTitle" idx="1"/>
          </p:nvPr>
        </p:nvSpPr>
        <p:spPr>
          <a:xfrm>
            <a:off x="646550" y="1989500"/>
            <a:ext cx="3246900" cy="2126400"/>
          </a:xfrm>
          <a:prstGeom prst="rect">
            <a:avLst/>
          </a:prstGeom>
        </p:spPr>
        <p:txBody>
          <a:bodyPr spcFirstLastPara="1" wrap="square" lIns="91425" tIns="91425" rIns="91425" bIns="91425" anchor="t" anchorCtr="0"/>
          <a:lstStyle>
            <a:lvl1pPr lvl="0" rtl="0">
              <a:spcBef>
                <a:spcPts val="0"/>
              </a:spcBef>
              <a:spcAft>
                <a:spcPts val="0"/>
              </a:spcAft>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spcAft>
                <a:spcPts val="0"/>
              </a:spcAft>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Google Shape;22;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23" name="Google Shape;23;p4"/>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4" name="Google Shape;24;p4"/>
          <p:cNvSpPr txBox="1">
            <a:spLocks noGrp="1"/>
          </p:cNvSpPr>
          <p:nvPr>
            <p:ph type="body" idx="2"/>
          </p:nvPr>
        </p:nvSpPr>
        <p:spPr>
          <a:xfrm>
            <a:off x="5130225" y="1016000"/>
            <a:ext cx="3470700" cy="3099900"/>
          </a:xfrm>
          <a:prstGeom prst="rect">
            <a:avLst/>
          </a:prstGeom>
        </p:spPr>
        <p:txBody>
          <a:bodyPr spcFirstLastPara="1" wrap="square" lIns="91425" tIns="91425" rIns="91425" bIns="91425" anchor="t" anchorCtr="0"/>
          <a:lstStyle>
            <a:lvl1pPr marL="457200" lvl="0" indent="-342900" rtl="0">
              <a:spcBef>
                <a:spcPts val="0"/>
              </a:spcBef>
              <a:spcAft>
                <a:spcPts val="0"/>
              </a:spcAft>
              <a:buClr>
                <a:srgbClr val="F67031"/>
              </a:buClr>
              <a:buSzPts val="1800"/>
              <a:buAutoNum type="arabicPeriod"/>
              <a:defRPr sz="1800"/>
            </a:lvl1pPr>
            <a:lvl2pPr marL="914400" lvl="1" indent="-317500" rtl="0">
              <a:spcBef>
                <a:spcPts val="1000"/>
              </a:spcBef>
              <a:spcAft>
                <a:spcPts val="0"/>
              </a:spcAft>
              <a:buSzPts val="1400"/>
              <a:buAutoNum type="alphaLcPeriod"/>
              <a:defRPr>
                <a:solidFill>
                  <a:srgbClr val="999999"/>
                </a:solidFill>
              </a:defRPr>
            </a:lvl2pPr>
            <a:lvl3pPr marL="1371600" lvl="2" indent="-317500" rtl="0">
              <a:spcBef>
                <a:spcPts val="1000"/>
              </a:spcBef>
              <a:spcAft>
                <a:spcPts val="0"/>
              </a:spcAft>
              <a:buSzPts val="1400"/>
              <a:buAutoNum type="romanLcPeriod"/>
              <a:defRPr>
                <a:solidFill>
                  <a:srgbClr val="999999"/>
                </a:solidFill>
              </a:defRPr>
            </a:lvl3pPr>
            <a:lvl4pPr marL="1828800" lvl="3" indent="-317500" rtl="0">
              <a:spcBef>
                <a:spcPts val="1000"/>
              </a:spcBef>
              <a:spcAft>
                <a:spcPts val="0"/>
              </a:spcAft>
              <a:buSzPts val="1400"/>
              <a:buAutoNum type="arabicPeriod"/>
              <a:defRPr>
                <a:solidFill>
                  <a:srgbClr val="999999"/>
                </a:solidFill>
              </a:defRPr>
            </a:lvl4pPr>
            <a:lvl5pPr marL="2286000" lvl="4" indent="-317500" rtl="0">
              <a:spcBef>
                <a:spcPts val="1000"/>
              </a:spcBef>
              <a:spcAft>
                <a:spcPts val="0"/>
              </a:spcAft>
              <a:buClr>
                <a:srgbClr val="999999"/>
              </a:buClr>
              <a:buSzPts val="1400"/>
              <a:buAutoNum type="alphaLcPeriod"/>
              <a:defRPr>
                <a:solidFill>
                  <a:srgbClr val="999999"/>
                </a:solidFill>
              </a:defRPr>
            </a:lvl5pPr>
            <a:lvl6pPr marL="2743200" lvl="5" indent="-317500" rtl="0">
              <a:spcBef>
                <a:spcPts val="1000"/>
              </a:spcBef>
              <a:spcAft>
                <a:spcPts val="0"/>
              </a:spcAft>
              <a:buClr>
                <a:srgbClr val="999999"/>
              </a:buClr>
              <a:buSzPts val="1400"/>
              <a:buAutoNum type="romanLcPeriod"/>
              <a:defRPr>
                <a:solidFill>
                  <a:srgbClr val="999999"/>
                </a:solidFill>
              </a:defRPr>
            </a:lvl6pPr>
            <a:lvl7pPr marL="3200400" lvl="6" indent="-317500" rtl="0">
              <a:spcBef>
                <a:spcPts val="1000"/>
              </a:spcBef>
              <a:spcAft>
                <a:spcPts val="0"/>
              </a:spcAft>
              <a:buClr>
                <a:srgbClr val="999999"/>
              </a:buClr>
              <a:buSzPts val="1400"/>
              <a:buAutoNum type="arabicPeriod"/>
              <a:defRPr>
                <a:solidFill>
                  <a:srgbClr val="999999"/>
                </a:solidFill>
              </a:defRPr>
            </a:lvl7pPr>
            <a:lvl8pPr marL="3657600" lvl="7" indent="-317500" rtl="0">
              <a:spcBef>
                <a:spcPts val="1000"/>
              </a:spcBef>
              <a:spcAft>
                <a:spcPts val="0"/>
              </a:spcAft>
              <a:buClr>
                <a:srgbClr val="999999"/>
              </a:buClr>
              <a:buSzPts val="1400"/>
              <a:buAutoNum type="alphaLcPeriod"/>
              <a:defRPr>
                <a:solidFill>
                  <a:srgbClr val="999999"/>
                </a:solidFill>
              </a:defRPr>
            </a:lvl8pPr>
            <a:lvl9pPr marL="4114800" lvl="8" indent="-317500" rtl="0">
              <a:spcBef>
                <a:spcPts val="1000"/>
              </a:spcBef>
              <a:spcAft>
                <a:spcPts val="1000"/>
              </a:spcAft>
              <a:buClr>
                <a:srgbClr val="999999"/>
              </a:buClr>
              <a:buSzPts val="1400"/>
              <a:buAutoNum type="romanLcPeriod"/>
              <a:defRPr>
                <a:solidFill>
                  <a:srgbClr val="999999"/>
                </a:solidFill>
              </a:defRPr>
            </a:lvl9pPr>
          </a:lstStyle>
          <a:p>
            <a:endParaRPr/>
          </a:p>
        </p:txBody>
      </p:sp>
      <p:sp>
        <p:nvSpPr>
          <p:cNvPr id="25" name="Google Shape;25;p4"/>
          <p:cNvSpPr txBox="1">
            <a:spLocks noGrp="1"/>
          </p:cNvSpPr>
          <p:nvPr>
            <p:ph type="title"/>
          </p:nvPr>
        </p:nvSpPr>
        <p:spPr>
          <a:xfrm>
            <a:off x="646573" y="1016000"/>
            <a:ext cx="3246900" cy="9735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6"/>
        <p:cNvGrpSpPr/>
        <p:nvPr/>
      </p:nvGrpSpPr>
      <p:grpSpPr>
        <a:xfrm>
          <a:off x="0" y="0"/>
          <a:ext cx="0" cy="0"/>
          <a:chOff x="0" y="0"/>
          <a:chExt cx="0" cy="0"/>
        </a:xfrm>
      </p:grpSpPr>
      <p:sp>
        <p:nvSpPr>
          <p:cNvPr id="27" name="Google Shape;27;p5"/>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28" name="Google Shape;28;p5"/>
          <p:cNvSpPr/>
          <p:nvPr/>
        </p:nvSpPr>
        <p:spPr>
          <a:xfrm>
            <a:off x="-7125" y="1271275"/>
            <a:ext cx="9151200" cy="3872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lstStyle>
            <a:lvl1pPr marL="457200" lvl="0" indent="-381000" algn="ctr" rtl="0">
              <a:spcBef>
                <a:spcPts val="600"/>
              </a:spcBef>
              <a:spcAft>
                <a:spcPts val="0"/>
              </a:spcAft>
              <a:buSzPts val="2400"/>
              <a:buFont typeface="Georgia"/>
              <a:buChar char="▪"/>
              <a:defRPr sz="2400" i="1">
                <a:latin typeface="Georgia"/>
                <a:ea typeface="Georgia"/>
                <a:cs typeface="Georgia"/>
                <a:sym typeface="Georgia"/>
              </a:defRPr>
            </a:lvl1pPr>
            <a:lvl2pPr marL="914400" lvl="1" indent="-381000" algn="ctr" rtl="0">
              <a:spcBef>
                <a:spcPts val="0"/>
              </a:spcBef>
              <a:spcAft>
                <a:spcPts val="0"/>
              </a:spcAft>
              <a:buSzPts val="2400"/>
              <a:buFont typeface="Georgia"/>
              <a:buChar char="-"/>
              <a:defRPr sz="2400" i="1">
                <a:latin typeface="Georgia"/>
                <a:ea typeface="Georgia"/>
                <a:cs typeface="Georgia"/>
                <a:sym typeface="Georgia"/>
              </a:defRPr>
            </a:lvl2pPr>
            <a:lvl3pPr marL="1371600" lvl="2" indent="-381000" algn="ctr" rtl="0">
              <a:spcBef>
                <a:spcPts val="0"/>
              </a:spcBef>
              <a:spcAft>
                <a:spcPts val="0"/>
              </a:spcAft>
              <a:buSzPts val="2400"/>
              <a:buFont typeface="Georgia"/>
              <a:buChar char="-"/>
              <a:defRPr sz="2400" i="1">
                <a:latin typeface="Georgia"/>
                <a:ea typeface="Georgia"/>
                <a:cs typeface="Georgia"/>
                <a:sym typeface="Georgia"/>
              </a:defRPr>
            </a:lvl3pPr>
            <a:lvl4pPr marL="1828800" lvl="3" indent="-381000" algn="ctr" rtl="0">
              <a:spcBef>
                <a:spcPts val="0"/>
              </a:spcBef>
              <a:spcAft>
                <a:spcPts val="0"/>
              </a:spcAft>
              <a:buSzPts val="2400"/>
              <a:buFont typeface="Georgia"/>
              <a:buChar char="-"/>
              <a:defRPr sz="2400" i="1">
                <a:latin typeface="Georgia"/>
                <a:ea typeface="Georgia"/>
                <a:cs typeface="Georgia"/>
                <a:sym typeface="Georgia"/>
              </a:defRPr>
            </a:lvl4pPr>
            <a:lvl5pPr marL="2286000" lvl="4" indent="-381000" algn="ctr" rtl="0">
              <a:spcBef>
                <a:spcPts val="0"/>
              </a:spcBef>
              <a:spcAft>
                <a:spcPts val="0"/>
              </a:spcAft>
              <a:buSzPts val="2400"/>
              <a:buFont typeface="Georgia"/>
              <a:buChar char="-"/>
              <a:defRPr sz="2400" i="1">
                <a:latin typeface="Georgia"/>
                <a:ea typeface="Georgia"/>
                <a:cs typeface="Georgia"/>
                <a:sym typeface="Georgia"/>
              </a:defRPr>
            </a:lvl5pPr>
            <a:lvl6pPr marL="2743200" lvl="5" indent="-381000" algn="ctr" rtl="0">
              <a:spcBef>
                <a:spcPts val="0"/>
              </a:spcBef>
              <a:spcAft>
                <a:spcPts val="0"/>
              </a:spcAft>
              <a:buSzPts val="2400"/>
              <a:buFont typeface="Georgia"/>
              <a:buChar char="-"/>
              <a:defRPr sz="2400" i="1">
                <a:latin typeface="Georgia"/>
                <a:ea typeface="Georgia"/>
                <a:cs typeface="Georgia"/>
                <a:sym typeface="Georgia"/>
              </a:defRPr>
            </a:lvl6pPr>
            <a:lvl7pPr marL="3200400" lvl="6" indent="-381000" algn="ctr" rtl="0">
              <a:spcBef>
                <a:spcPts val="0"/>
              </a:spcBef>
              <a:spcAft>
                <a:spcPts val="0"/>
              </a:spcAft>
              <a:buSzPts val="2400"/>
              <a:buFont typeface="Georgia"/>
              <a:buChar char="-"/>
              <a:defRPr sz="2400" i="1">
                <a:latin typeface="Georgia"/>
                <a:ea typeface="Georgia"/>
                <a:cs typeface="Georgia"/>
                <a:sym typeface="Georgia"/>
              </a:defRPr>
            </a:lvl7pPr>
            <a:lvl8pPr marL="3657600" lvl="7" indent="-381000" algn="ctr" rtl="0">
              <a:spcBef>
                <a:spcPts val="0"/>
              </a:spcBef>
              <a:spcAft>
                <a:spcPts val="0"/>
              </a:spcAft>
              <a:buSzPts val="2400"/>
              <a:buFont typeface="Georgia"/>
              <a:buChar char="-"/>
              <a:defRPr sz="2400" i="1">
                <a:latin typeface="Georgia"/>
                <a:ea typeface="Georgia"/>
                <a:cs typeface="Georgia"/>
                <a:sym typeface="Georgia"/>
              </a:defRPr>
            </a:lvl8pPr>
            <a:lvl9pPr marL="4114800" lvl="8" indent="-381000" algn="ctr">
              <a:spcBef>
                <a:spcPts val="0"/>
              </a:spcBef>
              <a:spcAft>
                <a:spcPts val="0"/>
              </a:spcAft>
              <a:buSzPts val="2400"/>
              <a:buFont typeface="Georgia"/>
              <a:buChar char="-"/>
              <a:defRPr sz="2400" i="1">
                <a:latin typeface="Georgia"/>
                <a:ea typeface="Georgia"/>
                <a:cs typeface="Georgia"/>
                <a:sym typeface="Georgia"/>
              </a:defRPr>
            </a:lvl9pPr>
          </a:lstStyle>
          <a:p>
            <a:endParaRPr/>
          </a:p>
        </p:txBody>
      </p:sp>
      <p:sp>
        <p:nvSpPr>
          <p:cNvPr id="30" name="Google Shape;30;p5"/>
          <p:cNvSpPr txBox="1"/>
          <p:nvPr/>
        </p:nvSpPr>
        <p:spPr>
          <a:xfrm>
            <a:off x="3593400" y="227724"/>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7200">
                <a:solidFill>
                  <a:srgbClr val="FFFFFF"/>
                </a:solidFill>
                <a:latin typeface="Nunito Sans"/>
                <a:ea typeface="Nunito Sans"/>
                <a:cs typeface="Nunito Sans"/>
                <a:sym typeface="Nunito Sans"/>
              </a:rPr>
              <a:t>“</a:t>
            </a:r>
            <a:endParaRPr sz="7200">
              <a:solidFill>
                <a:srgbClr val="FFFFFF"/>
              </a:solidFill>
              <a:latin typeface="Nunito Sans"/>
              <a:ea typeface="Nunito Sans"/>
              <a:cs typeface="Nunito Sans"/>
              <a:sym typeface="Nunito Sans"/>
            </a:endParaRPr>
          </a:p>
        </p:txBody>
      </p:sp>
      <p:sp>
        <p:nvSpPr>
          <p:cNvPr id="31" name="Google Shape;31;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32"/>
        <p:cNvGrpSpPr/>
        <p:nvPr/>
      </p:nvGrpSpPr>
      <p:grpSpPr>
        <a:xfrm>
          <a:off x="0" y="0"/>
          <a:ext cx="0" cy="0"/>
          <a:chOff x="0" y="0"/>
          <a:chExt cx="0" cy="0"/>
        </a:xfrm>
      </p:grpSpPr>
      <p:sp>
        <p:nvSpPr>
          <p:cNvPr id="33" name="Google Shape;33;p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34" name="Google Shape;34;p6"/>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6"/>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lstStyle>
            <a:lvl1pPr marL="457200" lvl="0" indent="-317500">
              <a:spcBef>
                <a:spcPts val="60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37" name="Google Shape;37;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1 column with intro text">
  <p:cSld name="TITLE_AND_BODY_1">
    <p:spTree>
      <p:nvGrpSpPr>
        <p:cNvPr id="1" name="Shape 38"/>
        <p:cNvGrpSpPr/>
        <p:nvPr/>
      </p:nvGrpSpPr>
      <p:grpSpPr>
        <a:xfrm>
          <a:off x="0" y="0"/>
          <a:ext cx="0" cy="0"/>
          <a:chOff x="0" y="0"/>
          <a:chExt cx="0" cy="0"/>
        </a:xfrm>
      </p:grpSpPr>
      <p:sp>
        <p:nvSpPr>
          <p:cNvPr id="39" name="Google Shape;39;p7"/>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40" name="Google Shape;40;p7"/>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2" name="Google Shape;42;p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Google Shape;43;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44" name="Google Shape;44;p7"/>
          <p:cNvSpPr txBox="1">
            <a:spLocks noGrp="1"/>
          </p:cNvSpPr>
          <p:nvPr>
            <p:ph type="body" idx="2"/>
          </p:nvPr>
        </p:nvSpPr>
        <p:spPr>
          <a:xfrm>
            <a:off x="3090625" y="2004313"/>
            <a:ext cx="5596200" cy="2552100"/>
          </a:xfrm>
          <a:prstGeom prst="rect">
            <a:avLst/>
          </a:prstGeom>
        </p:spPr>
        <p:txBody>
          <a:bodyPr spcFirstLastPara="1" wrap="square" lIns="91425" tIns="91425" rIns="91425" bIns="91425" anchor="t" anchorCtr="0"/>
          <a:lstStyle>
            <a:lvl1pPr marL="457200" lvl="0" indent="-317500" rtl="0">
              <a:spcBef>
                <a:spcPts val="60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Title + 2 columns with intro text">
  <p:cSld name="TITLE_AND_BODY_1_2">
    <p:bg>
      <p:bgPr>
        <a:solidFill>
          <a:srgbClr val="FFFFFF"/>
        </a:solidFill>
        <a:effectLst/>
      </p:bgPr>
    </p:bg>
    <p:spTree>
      <p:nvGrpSpPr>
        <p:cNvPr id="1" name="Shape 45"/>
        <p:cNvGrpSpPr/>
        <p:nvPr/>
      </p:nvGrpSpPr>
      <p:grpSpPr>
        <a:xfrm>
          <a:off x="0" y="0"/>
          <a:ext cx="0" cy="0"/>
          <a:chOff x="0" y="0"/>
          <a:chExt cx="0" cy="0"/>
        </a:xfrm>
      </p:grpSpPr>
      <p:sp>
        <p:nvSpPr>
          <p:cNvPr id="47" name="Google Shape;47;p8"/>
          <p:cNvSpPr/>
          <p:nvPr/>
        </p:nvSpPr>
        <p:spPr>
          <a:xfrm>
            <a:off x="2585475" y="0"/>
            <a:ext cx="6558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8"/>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 name="Google Shape;49;p8"/>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lstStyle>
            <a:lvl1pPr marL="457200" lvl="0" indent="-330200" rtl="0">
              <a:spcBef>
                <a:spcPts val="60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1pPr>
            <a:lvl2pPr marL="914400" lvl="1"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2pPr>
            <a:lvl3pPr marL="1371600" lvl="2"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3pPr>
            <a:lvl4pPr marL="1828800" lvl="3"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4pPr>
            <a:lvl5pPr marL="2286000" lvl="4"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5pPr>
            <a:lvl6pPr marL="2743200" lvl="5"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6pPr>
            <a:lvl7pPr marL="3200400" lvl="6"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7pPr>
            <a:lvl8pPr marL="3657600" lvl="7"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8pPr>
            <a:lvl9pPr marL="4114800" lvl="8" indent="-330200" rtl="0">
              <a:spcBef>
                <a:spcPts val="0"/>
              </a:spcBef>
              <a:spcAft>
                <a:spcPts val="0"/>
              </a:spcAft>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Google Shape;50;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
        <p:nvSpPr>
          <p:cNvPr id="51" name="Google Shape;51;p8"/>
          <p:cNvSpPr txBox="1">
            <a:spLocks noGrp="1"/>
          </p:cNvSpPr>
          <p:nvPr>
            <p:ph type="body" idx="2"/>
          </p:nvPr>
        </p:nvSpPr>
        <p:spPr>
          <a:xfrm>
            <a:off x="3090625"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52" name="Google Shape;52;p8"/>
          <p:cNvSpPr txBox="1">
            <a:spLocks noGrp="1"/>
          </p:cNvSpPr>
          <p:nvPr>
            <p:ph type="body" idx="3"/>
          </p:nvPr>
        </p:nvSpPr>
        <p:spPr>
          <a:xfrm>
            <a:off x="5959744" y="2004325"/>
            <a:ext cx="2727000" cy="2552100"/>
          </a:xfrm>
          <a:prstGeom prst="rect">
            <a:avLst/>
          </a:prstGeom>
        </p:spPr>
        <p:txBody>
          <a:bodyPr spcFirstLastPara="1" wrap="square" lIns="91425" tIns="91425" rIns="91425" bIns="91425" anchor="t" anchorCtr="0"/>
          <a:lstStyle>
            <a:lvl1pPr marL="457200" lvl="0" indent="-298450" rtl="0">
              <a:spcBef>
                <a:spcPts val="60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1 column left">
  <p:cSld name="TITLE_AND_BODY_1_1">
    <p:spTree>
      <p:nvGrpSpPr>
        <p:cNvPr id="1" name="Shape 53"/>
        <p:cNvGrpSpPr/>
        <p:nvPr/>
      </p:nvGrpSpPr>
      <p:grpSpPr>
        <a:xfrm>
          <a:off x="0" y="0"/>
          <a:ext cx="0" cy="0"/>
          <a:chOff x="0" y="0"/>
          <a:chExt cx="0" cy="0"/>
        </a:xfrm>
      </p:grpSpPr>
      <p:sp>
        <p:nvSpPr>
          <p:cNvPr id="54" name="Google Shape;54;p9"/>
          <p:cNvSpPr/>
          <p:nvPr/>
        </p:nvSpPr>
        <p:spPr>
          <a:xfrm flipH="1">
            <a:off x="-7125" y="0"/>
            <a:ext cx="2592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9"/>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56" name="Google Shape;56;p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57" name="Google Shape;57;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58" name="Google Shape;58;p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1 column half">
  <p:cSld name="TITLE_AND_BODY_1_1_1">
    <p:spTree>
      <p:nvGrpSpPr>
        <p:cNvPr id="1" name="Shape 59"/>
        <p:cNvGrpSpPr/>
        <p:nvPr/>
      </p:nvGrpSpPr>
      <p:grpSpPr>
        <a:xfrm>
          <a:off x="0" y="0"/>
          <a:ext cx="0" cy="0"/>
          <a:chOff x="0" y="0"/>
          <a:chExt cx="0" cy="0"/>
        </a:xfrm>
      </p:grpSpPr>
      <p:sp>
        <p:nvSpPr>
          <p:cNvPr id="60" name="Google Shape;60;p10"/>
          <p:cNvSpPr/>
          <p:nvPr/>
        </p:nvSpPr>
        <p:spPr>
          <a:xfrm flipH="1">
            <a:off x="-688" y="0"/>
            <a:ext cx="45756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0"/>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FFFFFF"/>
              </a:solidFill>
              <a:latin typeface="Calibri"/>
              <a:ea typeface="Calibri"/>
              <a:cs typeface="Calibri"/>
              <a:sym typeface="Calibri"/>
            </a:endParaRPr>
          </a:p>
        </p:txBody>
      </p:sp>
      <p:sp>
        <p:nvSpPr>
          <p:cNvPr id="62" name="Google Shape;62;p10"/>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lstStyle>
            <a:lvl1pPr lvl="0" rtl="0">
              <a:spcBef>
                <a:spcPts val="0"/>
              </a:spcBef>
              <a:spcAft>
                <a:spcPts val="0"/>
              </a:spcAft>
              <a:buClr>
                <a:srgbClr val="F67031"/>
              </a:buClr>
              <a:buSzPts val="2400"/>
              <a:buNone/>
              <a:defRPr>
                <a:solidFill>
                  <a:srgbClr val="F67031"/>
                </a:solidFill>
              </a:defRPr>
            </a:lvl1pPr>
            <a:lvl2pPr lvl="1" rtl="0">
              <a:spcBef>
                <a:spcPts val="0"/>
              </a:spcBef>
              <a:spcAft>
                <a:spcPts val="0"/>
              </a:spcAft>
              <a:buClr>
                <a:srgbClr val="F67031"/>
              </a:buClr>
              <a:buSzPts val="2400"/>
              <a:buNone/>
              <a:defRPr>
                <a:solidFill>
                  <a:srgbClr val="F67031"/>
                </a:solidFill>
              </a:defRPr>
            </a:lvl2pPr>
            <a:lvl3pPr lvl="2" rtl="0">
              <a:spcBef>
                <a:spcPts val="0"/>
              </a:spcBef>
              <a:spcAft>
                <a:spcPts val="0"/>
              </a:spcAft>
              <a:buClr>
                <a:srgbClr val="F67031"/>
              </a:buClr>
              <a:buSzPts val="2400"/>
              <a:buNone/>
              <a:defRPr>
                <a:solidFill>
                  <a:srgbClr val="F67031"/>
                </a:solidFill>
              </a:defRPr>
            </a:lvl3pPr>
            <a:lvl4pPr lvl="3" rtl="0">
              <a:spcBef>
                <a:spcPts val="0"/>
              </a:spcBef>
              <a:spcAft>
                <a:spcPts val="0"/>
              </a:spcAft>
              <a:buClr>
                <a:srgbClr val="F67031"/>
              </a:buClr>
              <a:buSzPts val="2400"/>
              <a:buNone/>
              <a:defRPr>
                <a:solidFill>
                  <a:srgbClr val="F67031"/>
                </a:solidFill>
              </a:defRPr>
            </a:lvl4pPr>
            <a:lvl5pPr lvl="4" rtl="0">
              <a:spcBef>
                <a:spcPts val="0"/>
              </a:spcBef>
              <a:spcAft>
                <a:spcPts val="0"/>
              </a:spcAft>
              <a:buClr>
                <a:srgbClr val="F67031"/>
              </a:buClr>
              <a:buSzPts val="2400"/>
              <a:buNone/>
              <a:defRPr>
                <a:solidFill>
                  <a:srgbClr val="F67031"/>
                </a:solidFill>
              </a:defRPr>
            </a:lvl5pPr>
            <a:lvl6pPr lvl="5" rtl="0">
              <a:spcBef>
                <a:spcPts val="0"/>
              </a:spcBef>
              <a:spcAft>
                <a:spcPts val="0"/>
              </a:spcAft>
              <a:buClr>
                <a:srgbClr val="F67031"/>
              </a:buClr>
              <a:buSzPts val="2400"/>
              <a:buNone/>
              <a:defRPr>
                <a:solidFill>
                  <a:srgbClr val="F67031"/>
                </a:solidFill>
              </a:defRPr>
            </a:lvl6pPr>
            <a:lvl7pPr lvl="6" rtl="0">
              <a:spcBef>
                <a:spcPts val="0"/>
              </a:spcBef>
              <a:spcAft>
                <a:spcPts val="0"/>
              </a:spcAft>
              <a:buClr>
                <a:srgbClr val="F67031"/>
              </a:buClr>
              <a:buSzPts val="2400"/>
              <a:buNone/>
              <a:defRPr>
                <a:solidFill>
                  <a:srgbClr val="F67031"/>
                </a:solidFill>
              </a:defRPr>
            </a:lvl7pPr>
            <a:lvl8pPr lvl="7" rtl="0">
              <a:spcBef>
                <a:spcPts val="0"/>
              </a:spcBef>
              <a:spcAft>
                <a:spcPts val="0"/>
              </a:spcAft>
              <a:buClr>
                <a:srgbClr val="F67031"/>
              </a:buClr>
              <a:buSzPts val="2400"/>
              <a:buNone/>
              <a:defRPr>
                <a:solidFill>
                  <a:srgbClr val="F67031"/>
                </a:solidFill>
              </a:defRPr>
            </a:lvl8pPr>
            <a:lvl9pPr lvl="8" rtl="0">
              <a:spcBef>
                <a:spcPts val="0"/>
              </a:spcBef>
              <a:spcAft>
                <a:spcPts val="0"/>
              </a:spcAft>
              <a:buClr>
                <a:srgbClr val="F67031"/>
              </a:buClr>
              <a:buSzPts val="2400"/>
              <a:buNone/>
              <a:defRPr>
                <a:solidFill>
                  <a:srgbClr val="F67031"/>
                </a:solidFill>
              </a:defRPr>
            </a:lvl9pPr>
          </a:lstStyle>
          <a:p>
            <a:endParaRPr/>
          </a:p>
        </p:txBody>
      </p:sp>
      <p:sp>
        <p:nvSpPr>
          <p:cNvPr id="63" name="Google Shape;6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‹N›</a:t>
            </a:fld>
            <a:endParaRPr/>
          </a:p>
        </p:txBody>
      </p:sp>
      <p:sp>
        <p:nvSpPr>
          <p:cNvPr id="64" name="Google Shape;64;p10"/>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lstStyle>
            <a:lvl1pPr marL="457200" lvl="0" indent="-304800" rtl="0">
              <a:spcBef>
                <a:spcPts val="60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dpi="0" rotWithShape="1">
          <a:blip r:embed="rId15">
            <a:lum/>
          </a:blip>
          <a:srcRect/>
          <a:stretch>
            <a:fillRect t="-5000" b="-5000"/>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4450" y="575500"/>
            <a:ext cx="2046300" cy="3981000"/>
          </a:xfrm>
          <a:prstGeom prst="rect">
            <a:avLst/>
          </a:prstGeom>
          <a:noFill/>
          <a:ln>
            <a:noFill/>
          </a:ln>
        </p:spPr>
        <p:txBody>
          <a:bodyPr spcFirstLastPara="1" wrap="square" lIns="91425" tIns="91425" rIns="91425" bIns="91425" anchor="t" anchorCtr="0"/>
          <a:lstStyle>
            <a:lvl1pPr lvl="0">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spcAft>
                <a:spcPts val="0"/>
              </a:spcAft>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Google Shape;7;p1"/>
          <p:cNvSpPr txBox="1">
            <a:spLocks noGrp="1"/>
          </p:cNvSpPr>
          <p:nvPr>
            <p:ph type="body" idx="1"/>
          </p:nvPr>
        </p:nvSpPr>
        <p:spPr>
          <a:xfrm>
            <a:off x="3090625" y="575500"/>
            <a:ext cx="5596200" cy="3981000"/>
          </a:xfrm>
          <a:prstGeom prst="rect">
            <a:avLst/>
          </a:prstGeom>
          <a:noFill/>
          <a:ln>
            <a:noFill/>
          </a:ln>
        </p:spPr>
        <p:txBody>
          <a:bodyPr spcFirstLastPara="1" wrap="square" lIns="91425" tIns="91425" rIns="91425" bIns="91425" anchor="t" anchorCtr="0"/>
          <a:lstStyle>
            <a:lvl1pPr marL="457200" lvl="0" indent="-317500">
              <a:lnSpc>
                <a:spcPct val="115000"/>
              </a:lnSpc>
              <a:spcBef>
                <a:spcPts val="60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1pPr>
            <a:lvl2pPr marL="914400" lvl="1"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2pPr>
            <a:lvl3pPr marL="1371600" lvl="2"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3pPr>
            <a:lvl4pPr marL="1828800" lvl="3"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4pPr>
            <a:lvl5pPr marL="2286000" lvl="4"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5pPr>
            <a:lvl6pPr marL="2743200" lvl="5"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6pPr>
            <a:lvl7pPr marL="3200400" lvl="6"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7pPr>
            <a:lvl8pPr marL="3657600" lvl="7"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8pPr>
            <a:lvl9pPr marL="4114800" lvl="8" indent="-317500">
              <a:lnSpc>
                <a:spcPct val="115000"/>
              </a:lnSpc>
              <a:spcBef>
                <a:spcPts val="0"/>
              </a:spcBef>
              <a:spcAft>
                <a:spcPts val="0"/>
              </a:spcAft>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rgbClr val="CCCCCC"/>
                </a:solidFill>
                <a:latin typeface="Nunito Sans"/>
                <a:ea typeface="Nunito Sans"/>
                <a:cs typeface="Nunito Sans"/>
                <a:sym typeface="Nunito Sans"/>
              </a:defRPr>
            </a:lvl1pPr>
            <a:lvl2pPr lvl="1" algn="r">
              <a:buNone/>
              <a:defRPr sz="1000">
                <a:solidFill>
                  <a:srgbClr val="CCCCCC"/>
                </a:solidFill>
                <a:latin typeface="Nunito Sans"/>
                <a:ea typeface="Nunito Sans"/>
                <a:cs typeface="Nunito Sans"/>
                <a:sym typeface="Nunito Sans"/>
              </a:defRPr>
            </a:lvl2pPr>
            <a:lvl3pPr lvl="2" algn="r">
              <a:buNone/>
              <a:defRPr sz="1000">
                <a:solidFill>
                  <a:srgbClr val="CCCCCC"/>
                </a:solidFill>
                <a:latin typeface="Nunito Sans"/>
                <a:ea typeface="Nunito Sans"/>
                <a:cs typeface="Nunito Sans"/>
                <a:sym typeface="Nunito Sans"/>
              </a:defRPr>
            </a:lvl3pPr>
            <a:lvl4pPr lvl="3" algn="r">
              <a:buNone/>
              <a:defRPr sz="1000">
                <a:solidFill>
                  <a:srgbClr val="CCCCCC"/>
                </a:solidFill>
                <a:latin typeface="Nunito Sans"/>
                <a:ea typeface="Nunito Sans"/>
                <a:cs typeface="Nunito Sans"/>
                <a:sym typeface="Nunito Sans"/>
              </a:defRPr>
            </a:lvl4pPr>
            <a:lvl5pPr lvl="4" algn="r">
              <a:buNone/>
              <a:defRPr sz="1000">
                <a:solidFill>
                  <a:srgbClr val="CCCCCC"/>
                </a:solidFill>
                <a:latin typeface="Nunito Sans"/>
                <a:ea typeface="Nunito Sans"/>
                <a:cs typeface="Nunito Sans"/>
                <a:sym typeface="Nunito Sans"/>
              </a:defRPr>
            </a:lvl5pPr>
            <a:lvl6pPr lvl="5" algn="r">
              <a:buNone/>
              <a:defRPr sz="1000">
                <a:solidFill>
                  <a:srgbClr val="CCCCCC"/>
                </a:solidFill>
                <a:latin typeface="Nunito Sans"/>
                <a:ea typeface="Nunito Sans"/>
                <a:cs typeface="Nunito Sans"/>
                <a:sym typeface="Nunito Sans"/>
              </a:defRPr>
            </a:lvl6pPr>
            <a:lvl7pPr lvl="6" algn="r">
              <a:buNone/>
              <a:defRPr sz="1000">
                <a:solidFill>
                  <a:srgbClr val="CCCCCC"/>
                </a:solidFill>
                <a:latin typeface="Nunito Sans"/>
                <a:ea typeface="Nunito Sans"/>
                <a:cs typeface="Nunito Sans"/>
                <a:sym typeface="Nunito Sans"/>
              </a:defRPr>
            </a:lvl7pPr>
            <a:lvl8pPr lvl="7" algn="r">
              <a:buNone/>
              <a:defRPr sz="1000">
                <a:solidFill>
                  <a:srgbClr val="CCCCCC"/>
                </a:solidFill>
                <a:latin typeface="Nunito Sans"/>
                <a:ea typeface="Nunito Sans"/>
                <a:cs typeface="Nunito Sans"/>
                <a:sym typeface="Nunito Sans"/>
              </a:defRPr>
            </a:lvl8pPr>
            <a:lvl9pPr lvl="8" algn="r">
              <a:buNone/>
              <a:defRPr sz="1000">
                <a:solidFill>
                  <a:srgbClr val="CCCCCC"/>
                </a:solidFill>
                <a:latin typeface="Nunito Sans"/>
                <a:ea typeface="Nunito Sans"/>
                <a:cs typeface="Nunito Sans"/>
                <a:sym typeface="Nunito Sans"/>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468925" y="2387250"/>
            <a:ext cx="3636600" cy="225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666666"/>
                </a:solidFill>
              </a:rPr>
              <a:t>MEDICAL</a:t>
            </a:r>
            <a:r>
              <a:rPr lang="en" dirty="0">
                <a:solidFill>
                  <a:schemeClr val="tx1"/>
                </a:solidFill>
              </a:rPr>
              <a:t> </a:t>
            </a:r>
            <a:r>
              <a:rPr lang="en" dirty="0">
                <a:solidFill>
                  <a:srgbClr val="666666"/>
                </a:solidFill>
              </a:rPr>
              <a:t>IMAGING &amp; BIG DATA PROJECT</a:t>
            </a:r>
            <a:endParaRPr dirty="0">
              <a:solidFill>
                <a:srgbClr val="666666"/>
              </a:solidFill>
            </a:endParaRPr>
          </a:p>
        </p:txBody>
      </p:sp>
      <p:sp>
        <p:nvSpPr>
          <p:cNvPr id="16" name="CasellaDiTesto 15">
            <a:extLst>
              <a:ext uri="{FF2B5EF4-FFF2-40B4-BE49-F238E27FC236}">
                <a16:creationId xmlns:a16="http://schemas.microsoft.com/office/drawing/2014/main" id="{8583EBDC-6548-9D48-8292-CE65366B8FE4}"/>
              </a:ext>
            </a:extLst>
          </p:cNvPr>
          <p:cNvSpPr txBox="1"/>
          <p:nvPr/>
        </p:nvSpPr>
        <p:spPr>
          <a:xfrm>
            <a:off x="-4550602" y="2216295"/>
            <a:ext cx="45719" cy="45719"/>
          </a:xfrm>
          <a:prstGeom prst="rect">
            <a:avLst/>
          </a:prstGeom>
          <a:noFill/>
        </p:spPr>
        <p:txBody>
          <a:bodyPr wrap="square" rtlCol="0">
            <a:spAutoFit/>
          </a:bodyPr>
          <a:lstStyle/>
          <a:p>
            <a:endParaRPr lang="it-IT"/>
          </a:p>
        </p:txBody>
      </p:sp>
      <p:pic>
        <p:nvPicPr>
          <p:cNvPr id="17" name="Immagine 16">
            <a:extLst>
              <a:ext uri="{FF2B5EF4-FFF2-40B4-BE49-F238E27FC236}">
                <a16:creationId xmlns:a16="http://schemas.microsoft.com/office/drawing/2014/main" id="{1BC68494-511F-8846-8FB7-C27BF0F2427C}"/>
              </a:ext>
            </a:extLst>
          </p:cNvPr>
          <p:cNvPicPr>
            <a:picLocks noChangeAspect="1"/>
          </p:cNvPicPr>
          <p:nvPr/>
        </p:nvPicPr>
        <p:blipFill>
          <a:blip r:embed="rId3"/>
          <a:stretch>
            <a:fillRect/>
          </a:stretch>
        </p:blipFill>
        <p:spPr>
          <a:xfrm>
            <a:off x="540323" y="1828984"/>
            <a:ext cx="564856" cy="558266"/>
          </a:xfrm>
          <a:prstGeom prst="rect">
            <a:avLst/>
          </a:prstGeom>
        </p:spPr>
      </p:pic>
      <p:sp>
        <p:nvSpPr>
          <p:cNvPr id="2" name="CasellaDiTesto 1">
            <a:extLst>
              <a:ext uri="{FF2B5EF4-FFF2-40B4-BE49-F238E27FC236}">
                <a16:creationId xmlns:a16="http://schemas.microsoft.com/office/drawing/2014/main" id="{974319A6-D56B-44EA-9408-AD2EC6651E44}"/>
              </a:ext>
            </a:extLst>
          </p:cNvPr>
          <p:cNvSpPr txBox="1"/>
          <p:nvPr/>
        </p:nvSpPr>
        <p:spPr>
          <a:xfrm>
            <a:off x="199380" y="4049486"/>
            <a:ext cx="2646948" cy="523220"/>
          </a:xfrm>
          <a:prstGeom prst="rect">
            <a:avLst/>
          </a:prstGeom>
          <a:noFill/>
        </p:spPr>
        <p:txBody>
          <a:bodyPr wrap="square" rtlCol="0">
            <a:spAutoFit/>
          </a:bodyPr>
          <a:lstStyle/>
          <a:p>
            <a:r>
              <a:rPr lang="it-IT" dirty="0"/>
              <a:t>NOME COGNOME MATRICOLA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t="-15000" r="-26000" b="-3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2.</a:t>
            </a:r>
            <a:endParaRPr sz="4800" b="1" dirty="0">
              <a:solidFill>
                <a:srgbClr val="666666"/>
              </a:solidFill>
            </a:endParaRPr>
          </a:p>
          <a:p>
            <a:pPr marL="0" lvl="0" indent="0" algn="l" rtl="0">
              <a:spcBef>
                <a:spcPts val="0"/>
              </a:spcBef>
              <a:spcAft>
                <a:spcPts val="0"/>
              </a:spcAft>
              <a:buNone/>
            </a:pPr>
            <a:r>
              <a:rPr lang="en" dirty="0">
                <a:solidFill>
                  <a:srgbClr val="666666"/>
                </a:solidFill>
              </a:rPr>
              <a:t>Feature extraction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34828876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mc:AlternateContent xmlns:mc="http://schemas.openxmlformats.org/markup-compatibility/2006" xmlns:a14="http://schemas.microsoft.com/office/drawing/2010/main">
        <mc:Choice Requires="a14">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282428" y="564430"/>
                <a:ext cx="8727101"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Feature extraction with </a:t>
                </a:r>
                <a:r>
                  <a:rPr lang="it-IT" sz="2000" i="0" dirty="0">
                    <a:solidFill>
                      <a:srgbClr val="666666"/>
                    </a:solidFill>
                  </a:rPr>
                  <a:t>MATLAB</a:t>
                </a:r>
                <a:endParaRPr lang="en" sz="2000" i="0" dirty="0">
                  <a:solidFill>
                    <a:srgbClr val="666666"/>
                  </a:solidFill>
                </a:endParaRPr>
              </a:p>
              <a:p>
                <a:pPr marL="127000" indent="0">
                  <a:buNone/>
                </a:pPr>
                <a:r>
                  <a:rPr lang="it-IT" dirty="0">
                    <a:solidFill>
                      <a:srgbClr val="666666"/>
                    </a:solidFill>
                  </a:rPr>
                  <a:t>For </a:t>
                </a:r>
                <a:r>
                  <a:rPr lang="it-IT" dirty="0" err="1">
                    <a:solidFill>
                      <a:srgbClr val="666666"/>
                    </a:solidFill>
                  </a:rPr>
                  <a:t>each</a:t>
                </a:r>
                <a:r>
                  <a:rPr lang="it-IT" dirty="0">
                    <a:solidFill>
                      <a:srgbClr val="666666"/>
                    </a:solidFill>
                  </a:rPr>
                  <a:t> input image </a:t>
                </a: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extracted</a:t>
                </a:r>
                <a:r>
                  <a:rPr lang="it-IT" dirty="0">
                    <a:solidFill>
                      <a:srgbClr val="666666"/>
                    </a:solidFill>
                  </a:rPr>
                  <a:t> a set of 58 </a:t>
                </a:r>
                <a:r>
                  <a:rPr lang="it-IT" dirty="0" err="1">
                    <a:solidFill>
                      <a:srgbClr val="666666"/>
                    </a:solidFill>
                  </a:rPr>
                  <a:t>radiomics</a:t>
                </a:r>
                <a:r>
                  <a:rPr lang="it-IT" dirty="0">
                    <a:solidFill>
                      <a:srgbClr val="666666"/>
                    </a:solidFill>
                  </a:rPr>
                  <a:t> features </a:t>
                </a:r>
                <a:r>
                  <a:rPr lang="it-IT" dirty="0" err="1">
                    <a:solidFill>
                      <a:srgbClr val="666666"/>
                    </a:solidFill>
                  </a:rPr>
                  <a:t>mainly</a:t>
                </a:r>
                <a:r>
                  <a:rPr lang="it-IT" dirty="0">
                    <a:solidFill>
                      <a:srgbClr val="666666"/>
                    </a:solidFill>
                  </a:rPr>
                  <a:t> </a:t>
                </a:r>
                <a:r>
                  <a:rPr lang="it-IT" dirty="0" err="1">
                    <a:solidFill>
                      <a:srgbClr val="666666"/>
                    </a:solidFill>
                  </a:rPr>
                  <a:t>using</a:t>
                </a:r>
                <a:r>
                  <a:rPr lang="it-IT" dirty="0">
                    <a:solidFill>
                      <a:srgbClr val="666666"/>
                    </a:solidFill>
                  </a:rPr>
                  <a:t> the MATLAB tool </a:t>
                </a:r>
                <a:r>
                  <a:rPr lang="it-IT" dirty="0" err="1">
                    <a:solidFill>
                      <a:srgbClr val="666666"/>
                    </a:solidFill>
                  </a:rPr>
                  <a:t>developed</a:t>
                </a:r>
                <a:r>
                  <a:rPr lang="it-IT" dirty="0">
                    <a:solidFill>
                      <a:srgbClr val="666666"/>
                    </a:solidFill>
                  </a:rPr>
                  <a:t> and </a:t>
                </a:r>
                <a:r>
                  <a:rPr lang="it-IT" dirty="0" err="1">
                    <a:solidFill>
                      <a:srgbClr val="666666"/>
                    </a:solidFill>
                  </a:rPr>
                  <a:t>defined</a:t>
                </a:r>
                <a:r>
                  <a:rPr lang="it-IT" dirty="0">
                    <a:solidFill>
                      <a:srgbClr val="666666"/>
                    </a:solidFill>
                  </a:rPr>
                  <a:t> by </a:t>
                </a:r>
                <a:r>
                  <a:rPr lang="it-IT" dirty="0" err="1">
                    <a:solidFill>
                      <a:srgbClr val="666666"/>
                    </a:solidFill>
                  </a:rPr>
                  <a:t>Vallières</a:t>
                </a:r>
                <a:r>
                  <a:rPr lang="it-IT" dirty="0">
                    <a:solidFill>
                      <a:srgbClr val="666666"/>
                    </a:solidFill>
                  </a:rPr>
                  <a:t> et al. </a:t>
                </a:r>
                <a:r>
                  <a:rPr lang="it-IT" sz="900" dirty="0">
                    <a:solidFill>
                      <a:srgbClr val="666666"/>
                    </a:solidFill>
                  </a:rPr>
                  <a:t>[3, 4, 5].</a:t>
                </a:r>
              </a:p>
              <a:p>
                <a:pPr marL="127000" indent="0">
                  <a:buNone/>
                </a:pPr>
                <a:endParaRPr lang="it-IT" sz="900" dirty="0">
                  <a:solidFill>
                    <a:srgbClr val="666666"/>
                  </a:solidFill>
                </a:endParaRPr>
              </a:p>
              <a:p>
                <a:pPr marL="127000" indent="0">
                  <a:buNone/>
                </a:pPr>
                <a:r>
                  <a:rPr lang="en" dirty="0">
                    <a:solidFill>
                      <a:srgbClr val="666666"/>
                    </a:solidFill>
                  </a:rPr>
                  <a:t>Each featu</a:t>
                </a:r>
                <a:r>
                  <a:rPr lang="it-IT" dirty="0">
                    <a:solidFill>
                      <a:srgbClr val="666666"/>
                    </a:solidFill>
                  </a:rPr>
                  <a:t>re out of [0, 1] </a:t>
                </a:r>
                <a:r>
                  <a:rPr lang="it-IT" dirty="0" err="1">
                    <a:solidFill>
                      <a:srgbClr val="666666"/>
                    </a:solidFill>
                  </a:rPr>
                  <a:t>is</a:t>
                </a:r>
                <a:r>
                  <a:rPr lang="it-IT" dirty="0">
                    <a:solidFill>
                      <a:srgbClr val="666666"/>
                    </a:solidFill>
                  </a:rPr>
                  <a:t> </a:t>
                </a:r>
                <a:r>
                  <a:rPr lang="it-IT" dirty="0" err="1">
                    <a:solidFill>
                      <a:srgbClr val="666666"/>
                    </a:solidFill>
                  </a:rPr>
                  <a:t>also</a:t>
                </a:r>
                <a:r>
                  <a:rPr lang="it-IT" dirty="0">
                    <a:solidFill>
                      <a:srgbClr val="666666"/>
                    </a:solidFill>
                  </a:rPr>
                  <a:t> </a:t>
                </a:r>
                <a:r>
                  <a:rPr lang="it-IT" dirty="0" err="1">
                    <a:solidFill>
                      <a:srgbClr val="666666"/>
                    </a:solidFill>
                  </a:rPr>
                  <a:t>rescaled</a:t>
                </a:r>
                <a:r>
                  <a:rPr lang="it-IT" dirty="0">
                    <a:solidFill>
                      <a:srgbClr val="666666"/>
                    </a:solidFill>
                  </a:rPr>
                  <a:t> in </a:t>
                </a:r>
                <a:r>
                  <a:rPr lang="it-IT" dirty="0" err="1">
                    <a:solidFill>
                      <a:srgbClr val="666666"/>
                    </a:solidFill>
                  </a:rPr>
                  <a:t>this</a:t>
                </a:r>
                <a:r>
                  <a:rPr lang="it-IT" dirty="0">
                    <a:solidFill>
                      <a:srgbClr val="666666"/>
                    </a:solidFill>
                  </a:rPr>
                  <a:t> range </a:t>
                </a:r>
                <a:r>
                  <a:rPr lang="it-IT" dirty="0" err="1">
                    <a:solidFill>
                      <a:srgbClr val="666666"/>
                    </a:solidFill>
                  </a:rPr>
                  <a:t>using</a:t>
                </a:r>
                <a:r>
                  <a:rPr lang="it-IT" dirty="0">
                    <a:solidFill>
                      <a:srgbClr val="666666"/>
                    </a:solidFill>
                  </a:rPr>
                  <a:t> the formula</a:t>
                </a:r>
                <a:r>
                  <a:rPr lang="en" dirty="0">
                    <a:solidFill>
                      <a:srgbClr val="666666"/>
                    </a:solidFill>
                  </a:rPr>
                  <a:t>:</a:t>
                </a:r>
                <a:endParaRPr lang="it-IT" dirty="0">
                  <a:solidFill>
                    <a:srgbClr val="666666"/>
                  </a:solidFill>
                  <a:latin typeface="Cambria Math" panose="02040503050406030204" pitchFamily="18" charset="0"/>
                </a:endParaRPr>
              </a:p>
              <a:p>
                <a:pPr marL="127000" indent="0">
                  <a:buNone/>
                </a:pPr>
                <a14:m>
                  <m:oMathPara xmlns:m="http://schemas.openxmlformats.org/officeDocument/2006/math">
                    <m:oMathParaPr>
                      <m:jc m:val="centerGroup"/>
                    </m:oMathParaPr>
                    <m:oMath xmlns:m="http://schemas.openxmlformats.org/officeDocument/2006/math">
                      <m:sSub>
                        <m:sSubPr>
                          <m:ctrlPr>
                            <a:rPr lang="it-IT" b="0" i="1" smtClean="0">
                              <a:solidFill>
                                <a:srgbClr val="666666"/>
                              </a:solidFill>
                              <a:latin typeface="Cambria Math" panose="02040503050406030204" pitchFamily="18" charset="0"/>
                            </a:rPr>
                          </m:ctrlPr>
                        </m:sSubPr>
                        <m:e>
                          <m:r>
                            <m:rPr>
                              <m:sty m:val="p"/>
                            </m:rPr>
                            <a:rPr lang="it-IT">
                              <a:solidFill>
                                <a:srgbClr val="666666"/>
                              </a:solidFill>
                              <a:latin typeface="Cambria Math" panose="02040503050406030204" pitchFamily="18" charset="0"/>
                            </a:rPr>
                            <m:t>z</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f>
                        <m:fPr>
                          <m:ctrlPr>
                            <a:rPr lang="it-IT" i="1">
                              <a:solidFill>
                                <a:srgbClr val="666666"/>
                              </a:solidFill>
                              <a:latin typeface="Cambria Math" panose="02040503050406030204" pitchFamily="18" charset="0"/>
                            </a:rPr>
                          </m:ctrlPr>
                        </m:fPr>
                        <m:num>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 −</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num>
                        <m:den>
                          <m:func>
                            <m:funcPr>
                              <m:ctrlPr>
                                <a:rPr lang="it-IT" i="1">
                                  <a:solidFill>
                                    <a:srgbClr val="666666"/>
                                  </a:solidFill>
                                  <a:latin typeface="Cambria Math" panose="02040503050406030204" pitchFamily="18" charset="0"/>
                                </a:rPr>
                              </m:ctrlPr>
                            </m:funcPr>
                            <m:fName>
                              <m:r>
                                <m:rPr>
                                  <m:sty m:val="p"/>
                                </m:rPr>
                                <a:rPr lang="it-IT" i="0">
                                  <a:solidFill>
                                    <a:srgbClr val="666666"/>
                                  </a:solidFill>
                                  <a:latin typeface="Cambria Math" panose="02040503050406030204" pitchFamily="18" charset="0"/>
                                </a:rPr>
                                <m:t>max</m:t>
                              </m:r>
                            </m:fName>
                            <m:e>
                              <m:d>
                                <m:dPr>
                                  <m:ctrlPr>
                                    <a:rPr lang="it-IT" i="1">
                                      <a:solidFill>
                                        <a:srgbClr val="666666"/>
                                      </a:solidFill>
                                      <a:latin typeface="Cambria Math" panose="02040503050406030204" pitchFamily="18" charset="0"/>
                                    </a:rPr>
                                  </m:ctrlPr>
                                </m:dPr>
                                <m:e>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e>
                              </m:d>
                            </m:e>
                          </m:func>
                          <m:r>
                            <a:rPr lang="it-IT">
                              <a:solidFill>
                                <a:srgbClr val="666666"/>
                              </a:solidFill>
                              <a:latin typeface="Cambria Math" panose="02040503050406030204" pitchFamily="18" charset="0"/>
                            </a:rPr>
                            <m:t>−</m:t>
                          </m:r>
                          <m:r>
                            <m:rPr>
                              <m:sty m:val="p"/>
                            </m:rPr>
                            <a:rPr lang="it-IT" i="0">
                              <a:solidFill>
                                <a:srgbClr val="666666"/>
                              </a:solidFill>
                              <a:latin typeface="Cambria Math" panose="02040503050406030204" pitchFamily="18" charset="0"/>
                            </a:rPr>
                            <m:t>min</m:t>
                          </m:r>
                          <m:r>
                            <a:rPr lang="it-IT">
                              <a:solidFill>
                                <a:srgbClr val="666666"/>
                              </a:solidFill>
                              <a:latin typeface="Cambria Math" panose="02040503050406030204" pitchFamily="18" charset="0"/>
                            </a:rPr>
                            <m:t>⁡(</m:t>
                          </m:r>
                          <m:sSub>
                            <m:sSubPr>
                              <m:ctrlPr>
                                <a:rPr lang="it-IT" b="0" i="1" smtClean="0">
                                  <a:solidFill>
                                    <a:srgbClr val="666666"/>
                                  </a:solidFill>
                                  <a:latin typeface="Cambria Math" panose="02040503050406030204" pitchFamily="18" charset="0"/>
                                </a:rPr>
                              </m:ctrlPr>
                            </m:sSubPr>
                            <m:e>
                              <m:r>
                                <a:rPr lang="it-IT">
                                  <a:solidFill>
                                    <a:srgbClr val="666666"/>
                                  </a:solidFill>
                                  <a:latin typeface="Cambria Math" panose="02040503050406030204" pitchFamily="18" charset="0"/>
                                </a:rPr>
                                <m:t>𝑥</m:t>
                              </m:r>
                            </m:e>
                            <m:sub>
                              <m:r>
                                <a:rPr lang="it-IT" b="0" i="1" smtClean="0">
                                  <a:solidFill>
                                    <a:srgbClr val="666666"/>
                                  </a:solidFill>
                                  <a:latin typeface="Cambria Math" panose="02040503050406030204" pitchFamily="18" charset="0"/>
                                </a:rPr>
                                <m:t>𝑖</m:t>
                              </m:r>
                            </m:sub>
                          </m:sSub>
                          <m:r>
                            <a:rPr lang="it-IT">
                              <a:solidFill>
                                <a:srgbClr val="666666"/>
                              </a:solidFill>
                              <a:latin typeface="Cambria Math" panose="02040503050406030204" pitchFamily="18" charset="0"/>
                            </a:rPr>
                            <m:t>)</m:t>
                          </m:r>
                        </m:den>
                      </m:f>
                    </m:oMath>
                  </m:oMathPara>
                </a14:m>
                <a:endParaRPr lang="en" i="0" dirty="0">
                  <a:solidFill>
                    <a:srgbClr val="666666"/>
                  </a:solidFill>
                </a:endParaRPr>
              </a:p>
              <a:p>
                <a:pPr marL="127000" indent="0">
                  <a:buNone/>
                </a:pPr>
                <a:br>
                  <a:rPr lang="it-IT" dirty="0">
                    <a:solidFill>
                      <a:srgbClr val="666666"/>
                    </a:solidFill>
                  </a:rPr>
                </a:br>
                <a:r>
                  <a:rPr lang="it-IT" dirty="0" err="1">
                    <a:solidFill>
                      <a:srgbClr val="666666"/>
                    </a:solidFill>
                  </a:rPr>
                  <a:t>Finally</a:t>
                </a:r>
                <a:r>
                  <a:rPr lang="it-IT" dirty="0">
                    <a:solidFill>
                      <a:srgbClr val="666666"/>
                    </a:solidFill>
                  </a:rPr>
                  <a:t>, e</a:t>
                </a:r>
                <a:r>
                  <a:rPr lang="en" dirty="0">
                    <a:solidFill>
                      <a:srgbClr val="666666"/>
                    </a:solidFill>
                  </a:rPr>
                  <a:t>ach i</a:t>
                </a:r>
                <a:r>
                  <a:rPr lang="it-IT" dirty="0">
                    <a:solidFill>
                      <a:srgbClr val="666666"/>
                    </a:solidFill>
                  </a:rPr>
                  <a:t>n</a:t>
                </a:r>
                <a:r>
                  <a:rPr lang="en" dirty="0">
                    <a:solidFill>
                      <a:srgbClr val="666666"/>
                    </a:solidFill>
                  </a:rPr>
                  <a:t>stance </a:t>
                </a:r>
                <a:r>
                  <a:rPr lang="it-IT" dirty="0" err="1">
                    <a:solidFill>
                      <a:srgbClr val="666666"/>
                    </a:solidFill>
                  </a:rPr>
                  <a:t>is</a:t>
                </a:r>
                <a:r>
                  <a:rPr lang="it-IT" dirty="0">
                    <a:solidFill>
                      <a:srgbClr val="666666"/>
                    </a:solidFill>
                  </a:rPr>
                  <a:t> </a:t>
                </a:r>
                <a:r>
                  <a:rPr lang="en" dirty="0">
                    <a:solidFill>
                      <a:srgbClr val="666666"/>
                    </a:solidFill>
                  </a:rPr>
                  <a:t>labelled either:</a:t>
                </a:r>
              </a:p>
              <a:p>
                <a:r>
                  <a:rPr lang="en" dirty="0">
                    <a:solidFill>
                      <a:srgbClr val="666666"/>
                    </a:solidFill>
                  </a:rPr>
                  <a:t>0    if</a:t>
                </a:r>
                <a:r>
                  <a:rPr lang="it-IT" dirty="0">
                    <a:solidFill>
                      <a:srgbClr val="666666"/>
                    </a:solidFill>
                  </a:rPr>
                  <a:t> </a:t>
                </a:r>
                <a:r>
                  <a:rPr lang="it-IT" dirty="0" err="1">
                    <a:solidFill>
                      <a:srgbClr val="666666"/>
                    </a:solidFill>
                  </a:rPr>
                  <a:t>homogeneous</a:t>
                </a:r>
                <a:endParaRPr lang="it-IT" dirty="0">
                  <a:solidFill>
                    <a:srgbClr val="666666"/>
                  </a:solidFill>
                </a:endParaRPr>
              </a:p>
              <a:p>
                <a:r>
                  <a:rPr lang="it-IT" dirty="0">
                    <a:solidFill>
                      <a:srgbClr val="666666"/>
                    </a:solidFill>
                  </a:rPr>
                  <a:t>1    </a:t>
                </a:r>
                <a:r>
                  <a:rPr lang="it-IT" dirty="0" err="1">
                    <a:solidFill>
                      <a:srgbClr val="666666"/>
                    </a:solidFill>
                  </a:rPr>
                  <a:t>otherwise</a:t>
                </a:r>
                <a:endParaRPr lang="en" dirty="0">
                  <a:solidFill>
                    <a:srgbClr val="666666"/>
                  </a:solidFill>
                </a:endParaRPr>
              </a:p>
              <a:p>
                <a:pPr marL="127000" indent="0">
                  <a:buNone/>
                </a:pPr>
                <a:endParaRPr lang="it-IT" dirty="0">
                  <a:solidFill>
                    <a:srgbClr val="666666"/>
                  </a:solidFill>
                </a:endParaRPr>
              </a:p>
              <a:p>
                <a:pPr marL="127000" indent="0">
                  <a:buNone/>
                </a:pPr>
                <a:r>
                  <a:rPr lang="en" dirty="0">
                    <a:solidFill>
                      <a:srgbClr val="666666"/>
                    </a:solidFill>
                  </a:rPr>
                  <a:t>The script </a:t>
                </a:r>
                <a:r>
                  <a:rPr lang="it-IT" sz="1400" b="1" i="0" dirty="0" err="1">
                    <a:solidFill>
                      <a:srgbClr val="666666"/>
                    </a:solidFill>
                  </a:rPr>
                  <a:t>create_dataset</a:t>
                </a:r>
                <a:r>
                  <a:rPr lang="it-IT" sz="1400" b="1" i="0" dirty="0">
                    <a:solidFill>
                      <a:srgbClr val="666666"/>
                    </a:solidFill>
                  </a:rPr>
                  <a:t> </a:t>
                </a:r>
                <a:r>
                  <a:rPr lang="en" dirty="0">
                    <a:solidFill>
                      <a:srgbClr val="666666"/>
                    </a:solidFill>
                  </a:rPr>
                  <a:t>puts features and labels in one single matrix </a:t>
                </a:r>
                <a:r>
                  <a:rPr lang="it-IT" dirty="0">
                    <a:solidFill>
                      <a:srgbClr val="666666"/>
                    </a:solidFill>
                  </a:rPr>
                  <a:t>of size 44x59</a:t>
                </a:r>
                <a:r>
                  <a:rPr lang="en" dirty="0">
                    <a:solidFill>
                      <a:srgbClr val="666666"/>
                    </a:solidFill>
                  </a:rPr>
                  <a:t>.</a:t>
                </a:r>
              </a:p>
              <a:p>
                <a:pPr marL="127000" indent="0">
                  <a:buNone/>
                </a:pPr>
                <a:endParaRPr lang="en" dirty="0">
                  <a:solidFill>
                    <a:srgbClr val="666666"/>
                  </a:solidFill>
                </a:endParaRPr>
              </a:p>
              <a:p>
                <a:pPr marL="127000" indent="0">
                  <a:buNone/>
                </a:pPr>
                <a:endParaRPr lang="en" dirty="0">
                  <a:solidFill>
                    <a:srgbClr val="666666"/>
                  </a:solidFill>
                </a:endParaRPr>
              </a:p>
            </p:txBody>
          </p:sp>
        </mc:Choice>
        <mc:Fallback xmlns="">
          <p:sp>
            <p:nvSpPr>
              <p:cNvPr id="28" name="Google Shape;137;p20">
                <a:extLst>
                  <a:ext uri="{FF2B5EF4-FFF2-40B4-BE49-F238E27FC236}">
                    <a16:creationId xmlns:a16="http://schemas.microsoft.com/office/drawing/2014/main" id="{720FF2F6-6E3C-EA44-B7FB-EE49DD3AB9CB}"/>
                  </a:ext>
                </a:extLst>
              </p:cNvPr>
              <p:cNvSpPr txBox="1">
                <a:spLocks noRot="1" noChangeAspect="1" noMove="1" noResize="1" noEditPoints="1" noAdjustHandles="1" noChangeArrowheads="1" noChangeShapeType="1" noTextEdit="1"/>
              </p:cNvSpPr>
              <p:nvPr/>
            </p:nvSpPr>
            <p:spPr>
              <a:xfrm>
                <a:off x="282428" y="564430"/>
                <a:ext cx="8727101" cy="4774131"/>
              </a:xfrm>
              <a:prstGeom prst="rect">
                <a:avLst/>
              </a:prstGeom>
              <a:blipFill>
                <a:blip r:embed="rId4"/>
                <a:stretch>
                  <a:fillRect l="-698"/>
                </a:stretch>
              </a:blipFill>
              <a:ln>
                <a:noFill/>
              </a:ln>
            </p:spPr>
            <p:txBody>
              <a:bodyPr/>
              <a:lstStyle/>
              <a:p>
                <a:r>
                  <a:rPr lang="it-IT">
                    <a:noFill/>
                  </a:rPr>
                  <a:t> </a:t>
                </a:r>
              </a:p>
            </p:txBody>
          </p:sp>
        </mc:Fallback>
      </mc:AlternateContent>
    </p:spTree>
    <p:extLst>
      <p:ext uri="{BB962C8B-B14F-4D97-AF65-F5344CB8AC3E}">
        <p14:creationId xmlns:p14="http://schemas.microsoft.com/office/powerpoint/2010/main" val="3195242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5" name="Immagine 4">
            <a:extLst>
              <a:ext uri="{FF2B5EF4-FFF2-40B4-BE49-F238E27FC236}">
                <a16:creationId xmlns:a16="http://schemas.microsoft.com/office/drawing/2014/main" id="{49BC219C-88D5-4F63-A70B-04D53A6A833F}"/>
              </a:ext>
            </a:extLst>
          </p:cNvPr>
          <p:cNvPicPr>
            <a:picLocks noChangeAspect="1"/>
          </p:cNvPicPr>
          <p:nvPr/>
        </p:nvPicPr>
        <p:blipFill>
          <a:blip r:embed="rId4"/>
          <a:stretch>
            <a:fillRect/>
          </a:stretch>
        </p:blipFill>
        <p:spPr>
          <a:xfrm>
            <a:off x="6051359" y="1539700"/>
            <a:ext cx="2505425" cy="2857899"/>
          </a:xfrm>
          <a:prstGeom prst="rect">
            <a:avLst/>
          </a:prstGeom>
        </p:spPr>
      </p:pic>
      <p:sp>
        <p:nvSpPr>
          <p:cNvPr id="6" name="Google Shape;137;p20">
            <a:extLst>
              <a:ext uri="{FF2B5EF4-FFF2-40B4-BE49-F238E27FC236}">
                <a16:creationId xmlns:a16="http://schemas.microsoft.com/office/drawing/2014/main" id="{538EBD8E-3776-47A5-A56D-CE843B57916A}"/>
              </a:ext>
            </a:extLst>
          </p:cNvPr>
          <p:cNvSpPr txBox="1">
            <a:spLocks/>
          </p:cNvSpPr>
          <p:nvPr/>
        </p:nvSpPr>
        <p:spPr>
          <a:xfrm>
            <a:off x="282428" y="747432"/>
            <a:ext cx="5013473"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r>
              <a:rPr lang="it-IT" sz="2000" i="0" dirty="0">
                <a:solidFill>
                  <a:srgbClr val="666666"/>
                </a:solidFill>
              </a:rPr>
              <a:t>Features </a:t>
            </a:r>
            <a:r>
              <a:rPr lang="it-IT" sz="2000" i="0" dirty="0" err="1">
                <a:solidFill>
                  <a:srgbClr val="666666"/>
                </a:solidFill>
              </a:rPr>
              <a:t>extracted</a:t>
            </a:r>
            <a:br>
              <a:rPr lang="it-IT" sz="2800" i="0" dirty="0">
                <a:solidFill>
                  <a:srgbClr val="666666"/>
                </a:solidFill>
              </a:rPr>
            </a:br>
            <a:endParaRPr lang="it-IT" sz="2800" i="0" dirty="0">
              <a:solidFill>
                <a:srgbClr val="666666"/>
              </a:solidFill>
            </a:endParaRPr>
          </a:p>
          <a:p>
            <a:pPr marL="127000" indent="0">
              <a:buClr>
                <a:srgbClr val="666666"/>
              </a:buClr>
              <a:buNone/>
            </a:pPr>
            <a:r>
              <a:rPr lang="it-IT" dirty="0" err="1">
                <a:solidFill>
                  <a:srgbClr val="666666"/>
                </a:solidFill>
              </a:rPr>
              <a:t>Morphological</a:t>
            </a:r>
            <a:r>
              <a:rPr lang="it-IT" dirty="0">
                <a:solidFill>
                  <a:srgbClr val="666666"/>
                </a:solidFill>
              </a:rPr>
              <a:t> features:</a:t>
            </a:r>
            <a:r>
              <a:rPr lang="it-IT" i="0" dirty="0">
                <a:solidFill>
                  <a:srgbClr val="666666"/>
                </a:solidFill>
              </a:rPr>
              <a:t> 5/59 </a:t>
            </a:r>
            <a:br>
              <a:rPr lang="it-IT" i="0" dirty="0">
                <a:solidFill>
                  <a:srgbClr val="666666"/>
                </a:solidFill>
              </a:rPr>
            </a:br>
            <a:r>
              <a:rPr lang="it-IT" sz="1400" i="0" dirty="0" err="1">
                <a:solidFill>
                  <a:srgbClr val="666666"/>
                </a:solidFill>
              </a:rPr>
              <a:t>Concern</a:t>
            </a:r>
            <a:r>
              <a:rPr lang="it-IT" sz="1400" i="0" dirty="0">
                <a:solidFill>
                  <a:srgbClr val="666666"/>
                </a:solidFill>
              </a:rPr>
              <a:t> the features </a:t>
            </a:r>
            <a:r>
              <a:rPr lang="it-IT" sz="1400" i="0" dirty="0" err="1">
                <a:solidFill>
                  <a:srgbClr val="666666"/>
                </a:solidFill>
              </a:rPr>
              <a:t>relating</a:t>
            </a:r>
            <a:r>
              <a:rPr lang="it-IT" sz="1400" i="0" dirty="0">
                <a:solidFill>
                  <a:srgbClr val="666666"/>
                </a:solidFill>
              </a:rPr>
              <a:t> to </a:t>
            </a:r>
            <a:r>
              <a:rPr lang="it-IT" sz="1400" i="0" dirty="0" err="1">
                <a:solidFill>
                  <a:srgbClr val="666666"/>
                </a:solidFill>
              </a:rPr>
              <a:t>lesions</a:t>
            </a:r>
            <a:r>
              <a:rPr lang="it-IT" sz="1400" i="0" dirty="0">
                <a:solidFill>
                  <a:srgbClr val="666666"/>
                </a:solidFill>
              </a:rPr>
              <a:t> </a:t>
            </a:r>
            <a:r>
              <a:rPr lang="it-IT" sz="1400" i="0" dirty="0" err="1">
                <a:solidFill>
                  <a:srgbClr val="666666"/>
                </a:solidFill>
              </a:rPr>
              <a:t>shape</a:t>
            </a:r>
            <a:r>
              <a:rPr lang="it-IT" sz="1400" i="0" dirty="0">
                <a:solidFill>
                  <a:srgbClr val="666666"/>
                </a:solidFill>
              </a:rPr>
              <a:t>, like </a:t>
            </a:r>
            <a:r>
              <a:rPr lang="it-IT" sz="1400" i="0" dirty="0" err="1">
                <a:solidFill>
                  <a:srgbClr val="666666"/>
                </a:solidFill>
              </a:rPr>
              <a:t>surface</a:t>
            </a:r>
            <a:r>
              <a:rPr lang="it-IT" sz="1400" i="0" dirty="0">
                <a:solidFill>
                  <a:srgbClr val="666666"/>
                </a:solidFill>
              </a:rPr>
              <a:t>, </a:t>
            </a:r>
            <a:r>
              <a:rPr lang="it-IT" sz="1400" i="0" dirty="0" err="1">
                <a:solidFill>
                  <a:srgbClr val="666666"/>
                </a:solidFill>
              </a:rPr>
              <a:t>sphericity</a:t>
            </a:r>
            <a:r>
              <a:rPr lang="it-IT" sz="1400" i="0" dirty="0">
                <a:solidFill>
                  <a:srgbClr val="666666"/>
                </a:solidFill>
              </a:rPr>
              <a:t> and </a:t>
            </a:r>
            <a:r>
              <a:rPr lang="it-IT" sz="1400" i="0" dirty="0" err="1">
                <a:solidFill>
                  <a:srgbClr val="666666"/>
                </a:solidFill>
              </a:rPr>
              <a:t>metabolic</a:t>
            </a:r>
            <a:r>
              <a:rPr lang="it-IT" sz="1400" i="0" dirty="0">
                <a:solidFill>
                  <a:srgbClr val="666666"/>
                </a:solidFill>
              </a:rPr>
              <a:t> target volume (MTV). </a:t>
            </a:r>
            <a:r>
              <a:rPr lang="it-IT" sz="1400" i="0" dirty="0" err="1">
                <a:solidFill>
                  <a:srgbClr val="666666"/>
                </a:solidFill>
              </a:rPr>
              <a:t>Usually</a:t>
            </a:r>
            <a:r>
              <a:rPr lang="it-IT" sz="1400" i="0" dirty="0">
                <a:solidFill>
                  <a:srgbClr val="666666"/>
                </a:solidFill>
              </a:rPr>
              <a:t>, </a:t>
            </a:r>
            <a:r>
              <a:rPr lang="en-US" sz="1400" i="0" dirty="0">
                <a:solidFill>
                  <a:srgbClr val="666666"/>
                </a:solidFill>
              </a:rPr>
              <a:t>greater irregularity lesions represents greater aggressiveness.</a:t>
            </a:r>
            <a:br>
              <a:rPr lang="en-US" i="0" dirty="0">
                <a:solidFill>
                  <a:srgbClr val="666666"/>
                </a:solidFill>
              </a:rPr>
            </a:br>
            <a:endParaRPr lang="en-US" i="0" dirty="0">
              <a:solidFill>
                <a:srgbClr val="666666"/>
              </a:solidFill>
            </a:endParaRPr>
          </a:p>
          <a:p>
            <a:pPr marL="127000" indent="0">
              <a:buClr>
                <a:srgbClr val="666666"/>
              </a:buClr>
              <a:buNone/>
            </a:pPr>
            <a:r>
              <a:rPr lang="it-IT" dirty="0" err="1">
                <a:solidFill>
                  <a:srgbClr val="666666"/>
                </a:solidFill>
              </a:rPr>
              <a:t>Histogram-based</a:t>
            </a:r>
            <a:r>
              <a:rPr lang="it-IT" dirty="0">
                <a:solidFill>
                  <a:srgbClr val="666666"/>
                </a:solidFill>
              </a:rPr>
              <a:t> features: 13/59</a:t>
            </a:r>
            <a:br>
              <a:rPr lang="it-IT" sz="2000" dirty="0">
                <a:solidFill>
                  <a:srgbClr val="666666"/>
                </a:solidFill>
              </a:rPr>
            </a:br>
            <a:r>
              <a:rPr lang="it-IT" sz="1400" i="0" dirty="0" err="1">
                <a:solidFill>
                  <a:srgbClr val="666666"/>
                </a:solidFill>
              </a:rPr>
              <a:t>These</a:t>
            </a:r>
            <a:r>
              <a:rPr lang="it-IT" sz="1400" i="0" dirty="0">
                <a:solidFill>
                  <a:srgbClr val="666666"/>
                </a:solidFill>
              </a:rPr>
              <a:t> features include </a:t>
            </a:r>
            <a:r>
              <a:rPr lang="it-IT" sz="1400" i="0" dirty="0" err="1">
                <a:solidFill>
                  <a:srgbClr val="666666"/>
                </a:solidFill>
              </a:rPr>
              <a:t>various</a:t>
            </a:r>
            <a:r>
              <a:rPr lang="it-IT" sz="1400" i="0" dirty="0">
                <a:solidFill>
                  <a:srgbClr val="666666"/>
                </a:solidFill>
              </a:rPr>
              <a:t> </a:t>
            </a:r>
            <a:r>
              <a:rPr lang="it-IT" sz="1400" i="0" dirty="0" err="1">
                <a:solidFill>
                  <a:srgbClr val="666666"/>
                </a:solidFill>
              </a:rPr>
              <a:t>descriptive</a:t>
            </a:r>
            <a:r>
              <a:rPr lang="it-IT" sz="1400" i="0" dirty="0">
                <a:solidFill>
                  <a:srgbClr val="666666"/>
                </a:solidFill>
              </a:rPr>
              <a:t> </a:t>
            </a:r>
            <a:r>
              <a:rPr lang="it-IT" sz="1400" i="0" dirty="0" err="1">
                <a:solidFill>
                  <a:srgbClr val="666666"/>
                </a:solidFill>
              </a:rPr>
              <a:t>statistics</a:t>
            </a:r>
            <a:r>
              <a:rPr lang="it-IT" sz="1400" i="0" dirty="0">
                <a:solidFill>
                  <a:srgbClr val="666666"/>
                </a:solidFill>
              </a:rPr>
              <a:t> </a:t>
            </a:r>
            <a:r>
              <a:rPr lang="it-IT" sz="1400" i="0" dirty="0" err="1">
                <a:solidFill>
                  <a:srgbClr val="666666"/>
                </a:solidFill>
              </a:rPr>
              <a:t>indices</a:t>
            </a:r>
            <a:r>
              <a:rPr lang="it-IT" sz="1400" i="0" dirty="0">
                <a:solidFill>
                  <a:srgbClr val="666666"/>
                </a:solidFill>
              </a:rPr>
              <a:t> </a:t>
            </a:r>
            <a:r>
              <a:rPr lang="it-IT" sz="1400" i="0" dirty="0" err="1">
                <a:solidFill>
                  <a:srgbClr val="666666"/>
                </a:solidFill>
              </a:rPr>
              <a:t>relating</a:t>
            </a:r>
            <a:r>
              <a:rPr lang="it-IT" sz="1400" i="0" dirty="0">
                <a:solidFill>
                  <a:srgbClr val="666666"/>
                </a:solidFill>
              </a:rPr>
              <a:t> </a:t>
            </a:r>
            <a:r>
              <a:rPr lang="it-IT" sz="1400" i="0" dirty="0" err="1">
                <a:solidFill>
                  <a:srgbClr val="666666"/>
                </a:solidFill>
              </a:rPr>
              <a:t>voxel</a:t>
            </a:r>
            <a:r>
              <a:rPr lang="it-IT" sz="1400" i="0" dirty="0">
                <a:solidFill>
                  <a:srgbClr val="666666"/>
                </a:solidFill>
              </a:rPr>
              <a:t> </a:t>
            </a:r>
            <a:r>
              <a:rPr lang="it-IT" sz="1400" i="0" dirty="0" err="1">
                <a:solidFill>
                  <a:srgbClr val="666666"/>
                </a:solidFill>
              </a:rPr>
              <a:t>gray</a:t>
            </a:r>
            <a:r>
              <a:rPr lang="it-IT" sz="1400" i="0" dirty="0">
                <a:solidFill>
                  <a:srgbClr val="666666"/>
                </a:solidFill>
              </a:rPr>
              <a:t> </a:t>
            </a:r>
            <a:r>
              <a:rPr lang="it-IT" sz="1400" i="0" dirty="0" err="1">
                <a:solidFill>
                  <a:srgbClr val="666666"/>
                </a:solidFill>
              </a:rPr>
              <a:t>level</a:t>
            </a:r>
            <a:r>
              <a:rPr lang="it-IT" sz="1400" i="0" dirty="0">
                <a:solidFill>
                  <a:srgbClr val="666666"/>
                </a:solidFill>
              </a:rPr>
              <a:t> of the </a:t>
            </a:r>
            <a:r>
              <a:rPr lang="it-IT" sz="1400" i="0" dirty="0" err="1">
                <a:solidFill>
                  <a:srgbClr val="666666"/>
                </a:solidFill>
              </a:rPr>
              <a:t>lesions</a:t>
            </a:r>
            <a:r>
              <a:rPr lang="it-IT" sz="1400" i="0" dirty="0">
                <a:solidFill>
                  <a:srgbClr val="666666"/>
                </a:solidFill>
              </a:rPr>
              <a:t> </a:t>
            </a:r>
            <a:r>
              <a:rPr lang="it-IT" sz="1400" i="0" dirty="0" err="1">
                <a:solidFill>
                  <a:srgbClr val="666666"/>
                </a:solidFill>
              </a:rPr>
              <a:t>such</a:t>
            </a:r>
            <a:r>
              <a:rPr lang="it-IT" sz="1400" i="0" dirty="0">
                <a:solidFill>
                  <a:srgbClr val="666666"/>
                </a:solidFill>
              </a:rPr>
              <a:t> </a:t>
            </a:r>
            <a:r>
              <a:rPr lang="it-IT" sz="1400" i="0" dirty="0" err="1">
                <a:solidFill>
                  <a:srgbClr val="666666"/>
                </a:solidFill>
              </a:rPr>
              <a:t>as</a:t>
            </a:r>
            <a:r>
              <a:rPr lang="it-IT" sz="1400" i="0" dirty="0">
                <a:solidFill>
                  <a:srgbClr val="666666"/>
                </a:solidFill>
              </a:rPr>
              <a:t> </a:t>
            </a:r>
            <a:r>
              <a:rPr lang="it-IT" sz="1400" i="0" dirty="0" err="1">
                <a:solidFill>
                  <a:srgbClr val="666666"/>
                </a:solidFill>
              </a:rPr>
              <a:t>kurtosis</a:t>
            </a:r>
            <a:r>
              <a:rPr lang="it-IT" sz="1400" i="0" dirty="0">
                <a:solidFill>
                  <a:srgbClr val="666666"/>
                </a:solidFill>
              </a:rPr>
              <a:t>, </a:t>
            </a:r>
            <a:r>
              <a:rPr lang="it-IT" sz="1400" i="0" dirty="0" err="1">
                <a:solidFill>
                  <a:srgbClr val="666666"/>
                </a:solidFill>
              </a:rPr>
              <a:t>entropy</a:t>
            </a:r>
            <a:r>
              <a:rPr lang="it-IT" sz="1400" i="0" dirty="0">
                <a:solidFill>
                  <a:srgbClr val="666666"/>
                </a:solidFill>
              </a:rPr>
              <a:t>, </a:t>
            </a:r>
            <a:r>
              <a:rPr lang="it-IT" sz="1400" i="0" dirty="0" err="1">
                <a:solidFill>
                  <a:srgbClr val="666666"/>
                </a:solidFill>
              </a:rPr>
              <a:t>skewness</a:t>
            </a:r>
            <a:r>
              <a:rPr lang="it-IT" sz="1400" i="0" dirty="0">
                <a:solidFill>
                  <a:srgbClr val="666666"/>
                </a:solidFill>
              </a:rPr>
              <a:t>, </a:t>
            </a:r>
            <a:r>
              <a:rPr lang="it-IT" sz="1400" i="0" dirty="0" err="1">
                <a:solidFill>
                  <a:srgbClr val="666666"/>
                </a:solidFill>
              </a:rPr>
              <a:t>uniformity</a:t>
            </a:r>
            <a:r>
              <a:rPr lang="it-IT" sz="1400" i="0" dirty="0">
                <a:solidFill>
                  <a:srgbClr val="666666"/>
                </a:solidFill>
              </a:rPr>
              <a:t> etc.  </a:t>
            </a:r>
            <a:br>
              <a:rPr lang="it-IT" sz="1400" i="0" dirty="0">
                <a:solidFill>
                  <a:srgbClr val="666666"/>
                </a:solidFill>
              </a:rPr>
            </a:br>
            <a:br>
              <a:rPr lang="it-IT" sz="2000" dirty="0">
                <a:solidFill>
                  <a:srgbClr val="666666"/>
                </a:solidFill>
              </a:rPr>
            </a:br>
            <a:endParaRPr lang="it-IT" sz="2000" dirty="0">
              <a:solidFill>
                <a:srgbClr val="666666"/>
              </a:solidFill>
            </a:endParaRPr>
          </a:p>
          <a:p>
            <a:pPr marL="127000" indent="0">
              <a:buClr>
                <a:srgbClr val="666666"/>
              </a:buClr>
              <a:buNone/>
            </a:pPr>
            <a:br>
              <a:rPr lang="it-IT" dirty="0">
                <a:solidFill>
                  <a:srgbClr val="666666"/>
                </a:solidFill>
              </a:rPr>
            </a:br>
            <a:endParaRPr lang="it-IT" dirty="0">
              <a:solidFill>
                <a:srgbClr val="666666"/>
              </a:solidFill>
            </a:endParaRPr>
          </a:p>
        </p:txBody>
      </p:sp>
    </p:spTree>
    <p:extLst>
      <p:ext uri="{BB962C8B-B14F-4D97-AF65-F5344CB8AC3E}">
        <p14:creationId xmlns:p14="http://schemas.microsoft.com/office/powerpoint/2010/main" val="16619466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20C9F815-C1FE-4E7B-9CDB-DB0940310D7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13</a:t>
            </a:fld>
            <a:endParaRPr lang="it-IT"/>
          </a:p>
        </p:txBody>
      </p:sp>
      <p:pic>
        <p:nvPicPr>
          <p:cNvPr id="7" name="Immagine 6">
            <a:extLst>
              <a:ext uri="{FF2B5EF4-FFF2-40B4-BE49-F238E27FC236}">
                <a16:creationId xmlns:a16="http://schemas.microsoft.com/office/drawing/2014/main" id="{F509DE45-460E-4621-99D2-AFF419B39A79}"/>
              </a:ext>
            </a:extLst>
          </p:cNvPr>
          <p:cNvPicPr>
            <a:picLocks noChangeAspect="1"/>
          </p:cNvPicPr>
          <p:nvPr/>
        </p:nvPicPr>
        <p:blipFill>
          <a:blip r:embed="rId2"/>
          <a:stretch>
            <a:fillRect/>
          </a:stretch>
        </p:blipFill>
        <p:spPr>
          <a:xfrm>
            <a:off x="0" y="0"/>
            <a:ext cx="564856" cy="558266"/>
          </a:xfrm>
          <a:prstGeom prst="rect">
            <a:avLst/>
          </a:prstGeom>
        </p:spPr>
      </p:pic>
      <p:pic>
        <p:nvPicPr>
          <p:cNvPr id="10" name="Immagine 9">
            <a:extLst>
              <a:ext uri="{FF2B5EF4-FFF2-40B4-BE49-F238E27FC236}">
                <a16:creationId xmlns:a16="http://schemas.microsoft.com/office/drawing/2014/main" id="{947D4E8C-0586-43B3-8268-2BF689D21EA4}"/>
              </a:ext>
            </a:extLst>
          </p:cNvPr>
          <p:cNvPicPr>
            <a:picLocks noChangeAspect="1"/>
          </p:cNvPicPr>
          <p:nvPr/>
        </p:nvPicPr>
        <p:blipFill>
          <a:blip r:embed="rId3"/>
          <a:stretch>
            <a:fillRect/>
          </a:stretch>
        </p:blipFill>
        <p:spPr>
          <a:xfrm>
            <a:off x="5263116" y="587074"/>
            <a:ext cx="3463440" cy="2294794"/>
          </a:xfrm>
          <a:prstGeom prst="rect">
            <a:avLst/>
          </a:prstGeom>
        </p:spPr>
      </p:pic>
      <p:pic>
        <p:nvPicPr>
          <p:cNvPr id="13" name="Immagine 12">
            <a:extLst>
              <a:ext uri="{FF2B5EF4-FFF2-40B4-BE49-F238E27FC236}">
                <a16:creationId xmlns:a16="http://schemas.microsoft.com/office/drawing/2014/main" id="{ED90D4CA-5E97-4006-A477-E7A1C7CDC43B}"/>
              </a:ext>
            </a:extLst>
          </p:cNvPr>
          <p:cNvPicPr>
            <a:picLocks noChangeAspect="1"/>
          </p:cNvPicPr>
          <p:nvPr/>
        </p:nvPicPr>
        <p:blipFill>
          <a:blip r:embed="rId4"/>
          <a:stretch>
            <a:fillRect/>
          </a:stretch>
        </p:blipFill>
        <p:spPr>
          <a:xfrm>
            <a:off x="5380948" y="4812640"/>
            <a:ext cx="3227776" cy="249419"/>
          </a:xfrm>
          <a:prstGeom prst="rect">
            <a:avLst/>
          </a:prstGeom>
        </p:spPr>
      </p:pic>
      <p:pic>
        <p:nvPicPr>
          <p:cNvPr id="14" name="Immagine 13">
            <a:extLst>
              <a:ext uri="{FF2B5EF4-FFF2-40B4-BE49-F238E27FC236}">
                <a16:creationId xmlns:a16="http://schemas.microsoft.com/office/drawing/2014/main" id="{50A4F927-4136-487A-8804-CE62D954B968}"/>
              </a:ext>
            </a:extLst>
          </p:cNvPr>
          <p:cNvPicPr>
            <a:picLocks noChangeAspect="1"/>
          </p:cNvPicPr>
          <p:nvPr/>
        </p:nvPicPr>
        <p:blipFill>
          <a:blip r:embed="rId5"/>
          <a:stretch>
            <a:fillRect/>
          </a:stretch>
        </p:blipFill>
        <p:spPr>
          <a:xfrm>
            <a:off x="5476095" y="2934469"/>
            <a:ext cx="3016216" cy="1800000"/>
          </a:xfrm>
          <a:prstGeom prst="rect">
            <a:avLst/>
          </a:prstGeom>
        </p:spPr>
      </p:pic>
      <p:sp>
        <p:nvSpPr>
          <p:cNvPr id="11" name="Titolo 1">
            <a:extLst>
              <a:ext uri="{FF2B5EF4-FFF2-40B4-BE49-F238E27FC236}">
                <a16:creationId xmlns:a16="http://schemas.microsoft.com/office/drawing/2014/main" id="{8AE73CB4-489C-43F8-9E9B-7E41FCDD994C}"/>
              </a:ext>
            </a:extLst>
          </p:cNvPr>
          <p:cNvSpPr>
            <a:spLocks noGrp="1"/>
          </p:cNvSpPr>
          <p:nvPr>
            <p:ph type="title"/>
          </p:nvPr>
        </p:nvSpPr>
        <p:spPr>
          <a:xfrm>
            <a:off x="363150" y="587287"/>
            <a:ext cx="4698260" cy="3969425"/>
          </a:xfrm>
        </p:spPr>
        <p:txBody>
          <a:bodyPr/>
          <a:lstStyle/>
          <a:p>
            <a:pPr>
              <a:buClr>
                <a:srgbClr val="666666"/>
              </a:buClr>
            </a:pPr>
            <a:r>
              <a:rPr lang="it-IT" sz="2000" dirty="0">
                <a:solidFill>
                  <a:srgbClr val="666666"/>
                </a:solidFill>
                <a:latin typeface="Georgia" panose="02040502050405020303" pitchFamily="18" charset="0"/>
              </a:rPr>
              <a:t>Features </a:t>
            </a:r>
            <a:r>
              <a:rPr lang="it-IT" sz="2000" dirty="0" err="1">
                <a:solidFill>
                  <a:srgbClr val="666666"/>
                </a:solidFill>
                <a:latin typeface="Georgia" panose="02040502050405020303" pitchFamily="18" charset="0"/>
              </a:rPr>
              <a:t>extracted</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r>
              <a:rPr lang="it-IT" sz="1600" i="1" dirty="0">
                <a:solidFill>
                  <a:srgbClr val="666666"/>
                </a:solidFill>
                <a:latin typeface="Georgia" panose="02040502050405020303" pitchFamily="18" charset="0"/>
              </a:rPr>
              <a:t>GLCM </a:t>
            </a:r>
            <a:r>
              <a:rPr lang="it-IT" sz="1600" dirty="0">
                <a:solidFill>
                  <a:srgbClr val="666666"/>
                </a:solidFill>
                <a:latin typeface="Georgia" panose="02040502050405020303" pitchFamily="18" charset="0"/>
              </a:rPr>
              <a:t>(</a:t>
            </a:r>
            <a:r>
              <a:rPr lang="it-IT" sz="1600" i="1" dirty="0">
                <a:solidFill>
                  <a:srgbClr val="666666"/>
                </a:solidFill>
                <a:latin typeface="Georgia" panose="02040502050405020303" pitchFamily="18" charset="0"/>
              </a:rPr>
              <a:t>Gray Level Co-</a:t>
            </a:r>
            <a:r>
              <a:rPr lang="it-IT" sz="1600" i="1" dirty="0" err="1">
                <a:solidFill>
                  <a:srgbClr val="666666"/>
                </a:solidFill>
                <a:latin typeface="Georgia" panose="02040502050405020303" pitchFamily="18" charset="0"/>
              </a:rPr>
              <a:t>Occurence</a:t>
            </a:r>
            <a:r>
              <a:rPr lang="it-IT" sz="1600" i="1" dirty="0">
                <a:solidFill>
                  <a:srgbClr val="666666"/>
                </a:solidFill>
                <a:latin typeface="Georgia" panose="02040502050405020303" pitchFamily="18" charset="0"/>
              </a:rPr>
              <a:t> Matrix): 9/59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This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matrix</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times </a:t>
            </a:r>
            <a:r>
              <a:rPr lang="it-IT" sz="1400" dirty="0" err="1">
                <a:solidFill>
                  <a:srgbClr val="666666"/>
                </a:solidFill>
                <a:latin typeface="Georgia" panose="02040502050405020303" pitchFamily="18" charset="0"/>
              </a:rPr>
              <a:t>that</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combinations</a:t>
            </a:r>
            <a:r>
              <a:rPr lang="it-IT" sz="1400" dirty="0">
                <a:solidFill>
                  <a:srgbClr val="666666"/>
                </a:solidFill>
                <a:latin typeface="Georgia" panose="02040502050405020303" pitchFamily="18" charset="0"/>
              </a:rPr>
              <a:t> of level </a:t>
            </a:r>
            <a:r>
              <a:rPr lang="it-IT" sz="1400" dirty="0" err="1">
                <a:solidFill>
                  <a:srgbClr val="666666"/>
                </a:solidFill>
                <a:latin typeface="Georgia" panose="02040502050405020303" pitchFamily="18" charset="0"/>
              </a:rPr>
              <a:t>dimensions</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occur</a:t>
            </a:r>
            <a:r>
              <a:rPr lang="it-IT" sz="1400" dirty="0">
                <a:solidFill>
                  <a:srgbClr val="666666"/>
                </a:solidFill>
                <a:latin typeface="Georgia" panose="02040502050405020303" pitchFamily="18" charset="0"/>
              </a:rPr>
              <a:t> in </a:t>
            </a:r>
            <a:r>
              <a:rPr lang="it-IT" sz="1400" dirty="0" err="1">
                <a:solidFill>
                  <a:srgbClr val="666666"/>
                </a:solidFill>
                <a:latin typeface="Georgia" panose="02040502050405020303" pitchFamily="18" charset="0"/>
              </a:rPr>
              <a:t>two</a:t>
            </a:r>
            <a:r>
              <a:rPr lang="it-IT" sz="1400" dirty="0">
                <a:solidFill>
                  <a:srgbClr val="666666"/>
                </a:solidFill>
                <a:latin typeface="Georgia" panose="02040502050405020303" pitchFamily="18" charset="0"/>
              </a:rPr>
              <a:t> pixels.</a:t>
            </a: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They</a:t>
            </a:r>
            <a:r>
              <a:rPr lang="it-IT" sz="1400" dirty="0">
                <a:solidFill>
                  <a:srgbClr val="666666"/>
                </a:solidFill>
                <a:latin typeface="Georgia" panose="02040502050405020303" pitchFamily="18" charset="0"/>
              </a:rPr>
              <a:t> are: </a:t>
            </a:r>
            <a:r>
              <a:rPr lang="it-IT" sz="1400" dirty="0" err="1">
                <a:solidFill>
                  <a:srgbClr val="666666"/>
                </a:solidFill>
                <a:latin typeface="Georgia" panose="02040502050405020303" pitchFamily="18" charset="0"/>
              </a:rPr>
              <a:t>energy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contrast</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dissimalrity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homogeneity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autocorrelation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variance</a:t>
            </a:r>
            <a:r>
              <a:rPr lang="it-IT" sz="1400" dirty="0">
                <a:solidFill>
                  <a:srgbClr val="666666"/>
                </a:solidFill>
                <a:latin typeface="Georgia" panose="02040502050405020303" pitchFamily="18" charset="0"/>
              </a:rPr>
              <a:t>, sum average and </a:t>
            </a:r>
            <a:r>
              <a:rPr lang="it-IT" sz="1400" dirty="0" err="1">
                <a:solidFill>
                  <a:srgbClr val="666666"/>
                </a:solidFill>
                <a:latin typeface="Georgia" panose="02040502050405020303" pitchFamily="18" charset="0"/>
              </a:rPr>
              <a:t>entropy</a:t>
            </a:r>
            <a:r>
              <a:rPr lang="it-IT" sz="1400" dirty="0">
                <a:solidFill>
                  <a:srgbClr val="666666"/>
                </a:solidFill>
                <a:latin typeface="Georgia" panose="02040502050405020303" pitchFamily="18" charset="0"/>
              </a:rPr>
              <a:t>.</a:t>
            </a: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br>
              <a:rPr lang="it-IT" sz="2000" i="1" dirty="0">
                <a:solidFill>
                  <a:srgbClr val="666666"/>
                </a:solidFill>
                <a:latin typeface="Georgia" panose="02040502050405020303" pitchFamily="18" charset="0"/>
              </a:rPr>
            </a:br>
            <a:r>
              <a:rPr lang="it-IT" sz="1600" i="1" dirty="0">
                <a:solidFill>
                  <a:srgbClr val="666666"/>
                </a:solidFill>
                <a:latin typeface="Georgia" panose="02040502050405020303" pitchFamily="18" charset="0"/>
              </a:rPr>
              <a:t>GLRLM (Gray Level </a:t>
            </a:r>
            <a:r>
              <a:rPr lang="it-IT" sz="1600" i="1" dirty="0" err="1">
                <a:solidFill>
                  <a:srgbClr val="666666"/>
                </a:solidFill>
                <a:latin typeface="Georgia" panose="02040502050405020303" pitchFamily="18" charset="0"/>
              </a:rPr>
              <a:t>Run</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Length</a:t>
            </a:r>
            <a:r>
              <a:rPr lang="it-IT" sz="1600" i="1" dirty="0">
                <a:solidFill>
                  <a:srgbClr val="666666"/>
                </a:solidFill>
                <a:latin typeface="Georgia" panose="02040502050405020303" pitchFamily="18" charset="0"/>
              </a:rPr>
              <a:t> Matrix): 13/59</a:t>
            </a:r>
            <a:br>
              <a:rPr lang="it-IT" sz="2000" i="1"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Quantifies</a:t>
            </a:r>
            <a:r>
              <a:rPr lang="it-IT" sz="1400" dirty="0">
                <a:solidFill>
                  <a:srgbClr val="666666"/>
                </a:solidFill>
                <a:latin typeface="Georgia" panose="02040502050405020303" pitchFamily="18" charset="0"/>
              </a:rPr>
              <a:t> the </a:t>
            </a:r>
            <a:r>
              <a:rPr lang="it-IT" sz="1400" dirty="0" err="1">
                <a:solidFill>
                  <a:srgbClr val="666666"/>
                </a:solidFill>
                <a:latin typeface="Georgia" panose="02040502050405020303" pitchFamily="18" charset="0"/>
              </a:rPr>
              <a:t>length</a:t>
            </a:r>
            <a:r>
              <a:rPr lang="it-IT" sz="1400" dirty="0">
                <a:solidFill>
                  <a:srgbClr val="666666"/>
                </a:solidFill>
                <a:latin typeface="Georgia" panose="02040502050405020303" pitchFamily="18" charset="0"/>
              </a:rPr>
              <a:t> of </a:t>
            </a:r>
            <a:r>
              <a:rPr lang="it-IT" sz="1400" dirty="0" err="1">
                <a:solidFill>
                  <a:srgbClr val="666666"/>
                </a:solidFill>
                <a:latin typeface="Georgia" panose="02040502050405020303" pitchFamily="18" charset="0"/>
              </a:rPr>
              <a:t>number</a:t>
            </a:r>
            <a:r>
              <a:rPr lang="it-IT" sz="1400" dirty="0">
                <a:solidFill>
                  <a:srgbClr val="666666"/>
                </a:solidFill>
                <a:latin typeface="Georgia" panose="02040502050405020303" pitchFamily="18" charset="0"/>
              </a:rPr>
              <a:t> of consecutive pixels for </a:t>
            </a:r>
            <a:r>
              <a:rPr lang="it-IT" sz="1400" dirty="0" err="1">
                <a:solidFill>
                  <a:srgbClr val="666666"/>
                </a:solidFill>
                <a:latin typeface="Georgia" panose="02040502050405020303" pitchFamily="18" charset="0"/>
              </a:rPr>
              <a:t>each</a:t>
            </a:r>
            <a:r>
              <a:rPr lang="it-IT" sz="1400" dirty="0">
                <a:solidFill>
                  <a:srgbClr val="666666"/>
                </a:solidFill>
                <a:latin typeface="Georgia" panose="02040502050405020303" pitchFamily="18" charset="0"/>
              </a:rPr>
              <a:t> level of </a:t>
            </a:r>
            <a:r>
              <a:rPr lang="it-IT" sz="1400" dirty="0" err="1">
                <a:solidFill>
                  <a:srgbClr val="666666"/>
                </a:solidFill>
                <a:latin typeface="Georgia" panose="02040502050405020303" pitchFamily="18" charset="0"/>
              </a:rPr>
              <a:t>gray</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along</a:t>
            </a:r>
            <a:r>
              <a:rPr lang="it-IT" sz="1400" dirty="0">
                <a:solidFill>
                  <a:srgbClr val="666666"/>
                </a:solidFill>
                <a:latin typeface="Georgia" panose="02040502050405020303" pitchFamily="18" charset="0"/>
              </a:rPr>
              <a:t> one </a:t>
            </a:r>
            <a:r>
              <a:rPr lang="it-IT" sz="1400" dirty="0" err="1">
                <a:solidFill>
                  <a:srgbClr val="666666"/>
                </a:solidFill>
                <a:latin typeface="Georgia" panose="02040502050405020303" pitchFamily="18" charset="0"/>
              </a:rPr>
              <a:t>dimension</a:t>
            </a:r>
            <a:r>
              <a:rPr lang="it-IT" sz="1400" dirty="0">
                <a:solidFill>
                  <a:srgbClr val="666666"/>
                </a:solidFill>
                <a:latin typeface="Georgia" panose="02040502050405020303" pitchFamily="18" charset="0"/>
              </a:rPr>
              <a:t>.</a:t>
            </a: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br>
              <a:rPr lang="it-IT" sz="1400" dirty="0">
                <a:solidFill>
                  <a:srgbClr val="666666"/>
                </a:solidFill>
                <a:latin typeface="Georgia" panose="02040502050405020303" pitchFamily="18" charset="0"/>
              </a:rPr>
            </a:br>
            <a:r>
              <a:rPr lang="it-IT" sz="1400" dirty="0" err="1">
                <a:solidFill>
                  <a:srgbClr val="666666"/>
                </a:solidFill>
                <a:latin typeface="Georgia" panose="02040502050405020303" pitchFamily="18" charset="0"/>
              </a:rPr>
              <a:t>Both</a:t>
            </a:r>
            <a:r>
              <a:rPr lang="it-IT" sz="1400" dirty="0">
                <a:solidFill>
                  <a:srgbClr val="666666"/>
                </a:solidFill>
                <a:latin typeface="Georgia" panose="02040502050405020303" pitchFamily="18" charset="0"/>
              </a:rPr>
              <a:t> GLCM and GLRLM are </a:t>
            </a:r>
            <a:r>
              <a:rPr lang="it-IT" sz="1400" dirty="0" err="1">
                <a:solidFill>
                  <a:srgbClr val="666666"/>
                </a:solidFill>
                <a:latin typeface="Georgia" panose="02040502050405020303" pitchFamily="18" charset="0"/>
              </a:rPr>
              <a:t>rotation</a:t>
            </a:r>
            <a:r>
              <a:rPr lang="it-IT" sz="1400" dirty="0">
                <a:solidFill>
                  <a:srgbClr val="666666"/>
                </a:solidFill>
                <a:latin typeface="Georgia" panose="02040502050405020303" pitchFamily="18" charset="0"/>
              </a:rPr>
              <a:t> </a:t>
            </a:r>
            <a:r>
              <a:rPr lang="it-IT" sz="1400" dirty="0" err="1">
                <a:solidFill>
                  <a:srgbClr val="666666"/>
                </a:solidFill>
                <a:latin typeface="Georgia" panose="02040502050405020303" pitchFamily="18" charset="0"/>
              </a:rPr>
              <a:t>dependent</a:t>
            </a:r>
            <a:r>
              <a:rPr lang="it-IT" sz="1400" dirty="0">
                <a:solidFill>
                  <a:srgbClr val="666666"/>
                </a:solidFill>
                <a:latin typeface="Georgia" panose="02040502050405020303" pitchFamily="18" charset="0"/>
              </a:rPr>
              <a:t>.</a:t>
            </a:r>
            <a:br>
              <a:rPr lang="it-IT" sz="2000" dirty="0">
                <a:solidFill>
                  <a:srgbClr val="666666"/>
                </a:solidFill>
                <a:latin typeface="Georgia" panose="02040502050405020303" pitchFamily="18" charset="0"/>
              </a:rPr>
            </a:br>
            <a:br>
              <a:rPr lang="it-IT" sz="2000" dirty="0">
                <a:solidFill>
                  <a:srgbClr val="666666"/>
                </a:solidFill>
                <a:latin typeface="Georgia" panose="02040502050405020303" pitchFamily="18" charset="0"/>
              </a:rPr>
            </a:br>
            <a:br>
              <a:rPr lang="it-IT" sz="2800" dirty="0">
                <a:solidFill>
                  <a:srgbClr val="666666"/>
                </a:solidFill>
                <a:latin typeface="Georgia" panose="02040502050405020303" pitchFamily="18" charset="0"/>
              </a:rPr>
            </a:br>
            <a:endParaRPr lang="it-IT" sz="2800" dirty="0">
              <a:latin typeface="Georgia" panose="02040502050405020303" pitchFamily="18" charset="0"/>
            </a:endParaRPr>
          </a:p>
        </p:txBody>
      </p:sp>
    </p:spTree>
    <p:extLst>
      <p:ext uri="{BB962C8B-B14F-4D97-AF65-F5344CB8AC3E}">
        <p14:creationId xmlns:p14="http://schemas.microsoft.com/office/powerpoint/2010/main" val="9466096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B81368DD-DAC4-44FC-B634-6D7543771C6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14</a:t>
            </a:fld>
            <a:endParaRPr lang="it-IT"/>
          </a:p>
        </p:txBody>
      </p:sp>
      <p:pic>
        <p:nvPicPr>
          <p:cNvPr id="7" name="Immagine 6">
            <a:extLst>
              <a:ext uri="{FF2B5EF4-FFF2-40B4-BE49-F238E27FC236}">
                <a16:creationId xmlns:a16="http://schemas.microsoft.com/office/drawing/2014/main" id="{031C3133-843B-439A-8813-59628B6CECF7}"/>
              </a:ext>
            </a:extLst>
          </p:cNvPr>
          <p:cNvPicPr>
            <a:picLocks noChangeAspect="1"/>
          </p:cNvPicPr>
          <p:nvPr/>
        </p:nvPicPr>
        <p:blipFill>
          <a:blip r:embed="rId2"/>
          <a:stretch>
            <a:fillRect/>
          </a:stretch>
        </p:blipFill>
        <p:spPr>
          <a:xfrm>
            <a:off x="0" y="0"/>
            <a:ext cx="564856" cy="558266"/>
          </a:xfrm>
          <a:prstGeom prst="rect">
            <a:avLst/>
          </a:prstGeom>
        </p:spPr>
      </p:pic>
      <p:pic>
        <p:nvPicPr>
          <p:cNvPr id="11" name="Immagine 10">
            <a:extLst>
              <a:ext uri="{FF2B5EF4-FFF2-40B4-BE49-F238E27FC236}">
                <a16:creationId xmlns:a16="http://schemas.microsoft.com/office/drawing/2014/main" id="{3118D057-CA4A-4E5C-B598-F8839FFCFE0A}"/>
              </a:ext>
            </a:extLst>
          </p:cNvPr>
          <p:cNvPicPr>
            <a:picLocks noChangeAspect="1"/>
          </p:cNvPicPr>
          <p:nvPr/>
        </p:nvPicPr>
        <p:blipFill>
          <a:blip r:embed="rId3"/>
          <a:stretch>
            <a:fillRect/>
          </a:stretch>
        </p:blipFill>
        <p:spPr>
          <a:xfrm>
            <a:off x="5422604" y="788110"/>
            <a:ext cx="3739035" cy="1783640"/>
          </a:xfrm>
          <a:prstGeom prst="rect">
            <a:avLst/>
          </a:prstGeom>
        </p:spPr>
      </p:pic>
      <p:pic>
        <p:nvPicPr>
          <p:cNvPr id="12" name="Immagine 11">
            <a:extLst>
              <a:ext uri="{FF2B5EF4-FFF2-40B4-BE49-F238E27FC236}">
                <a16:creationId xmlns:a16="http://schemas.microsoft.com/office/drawing/2014/main" id="{60822F3C-BEEC-4199-BCE3-B0DBB28F313A}"/>
              </a:ext>
            </a:extLst>
          </p:cNvPr>
          <p:cNvPicPr>
            <a:picLocks noChangeAspect="1"/>
          </p:cNvPicPr>
          <p:nvPr/>
        </p:nvPicPr>
        <p:blipFill>
          <a:blip r:embed="rId4"/>
          <a:stretch>
            <a:fillRect/>
          </a:stretch>
        </p:blipFill>
        <p:spPr>
          <a:xfrm>
            <a:off x="5330188" y="3097440"/>
            <a:ext cx="3775296" cy="1641778"/>
          </a:xfrm>
          <a:prstGeom prst="rect">
            <a:avLst/>
          </a:prstGeom>
        </p:spPr>
      </p:pic>
      <p:sp>
        <p:nvSpPr>
          <p:cNvPr id="8" name="CasellaDiTesto 7">
            <a:extLst>
              <a:ext uri="{FF2B5EF4-FFF2-40B4-BE49-F238E27FC236}">
                <a16:creationId xmlns:a16="http://schemas.microsoft.com/office/drawing/2014/main" id="{07B036BF-C007-42A1-A4ED-B074EC34BC21}"/>
              </a:ext>
            </a:extLst>
          </p:cNvPr>
          <p:cNvSpPr txBox="1"/>
          <p:nvPr/>
        </p:nvSpPr>
        <p:spPr>
          <a:xfrm>
            <a:off x="564856" y="809107"/>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Features </a:t>
            </a:r>
            <a:r>
              <a:rPr lang="it-IT" sz="2000" dirty="0" err="1">
                <a:solidFill>
                  <a:srgbClr val="666666"/>
                </a:solidFill>
                <a:latin typeface="Georgia" panose="02040502050405020303" pitchFamily="18" charset="0"/>
              </a:rPr>
              <a:t>extracted</a:t>
            </a:r>
            <a:endParaRPr lang="it-IT" sz="2000" dirty="0"/>
          </a:p>
        </p:txBody>
      </p:sp>
      <p:sp>
        <p:nvSpPr>
          <p:cNvPr id="13" name="CasellaDiTesto 12">
            <a:extLst>
              <a:ext uri="{FF2B5EF4-FFF2-40B4-BE49-F238E27FC236}">
                <a16:creationId xmlns:a16="http://schemas.microsoft.com/office/drawing/2014/main" id="{1DE39ADC-D2C2-4A61-B3E0-DEFDAABECAC6}"/>
              </a:ext>
            </a:extLst>
          </p:cNvPr>
          <p:cNvSpPr txBox="1"/>
          <p:nvPr/>
        </p:nvSpPr>
        <p:spPr>
          <a:xfrm>
            <a:off x="564856" y="1188833"/>
            <a:ext cx="4719524" cy="3077766"/>
          </a:xfrm>
          <a:prstGeom prst="rect">
            <a:avLst/>
          </a:prstGeom>
          <a:noFill/>
        </p:spPr>
        <p:txBody>
          <a:bodyPr wrap="square" rtlCol="0">
            <a:spAutoFit/>
          </a:bodyPr>
          <a:lstStyle/>
          <a:p>
            <a:endParaRPr lang="it-IT" sz="20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GLSZM(Gray-Level Size Zone Matrix): 13/59</a:t>
            </a:r>
            <a:br>
              <a:rPr lang="it-IT" sz="2000" i="1" dirty="0">
                <a:solidFill>
                  <a:srgbClr val="666666"/>
                </a:solidFill>
                <a:latin typeface="Georgia" panose="02040502050405020303" pitchFamily="18" charset="0"/>
              </a:rPr>
            </a:br>
            <a:r>
              <a:rPr lang="it-IT" i="1" dirty="0" err="1">
                <a:solidFill>
                  <a:srgbClr val="666666"/>
                </a:solidFill>
                <a:latin typeface="Georgia" panose="02040502050405020303" pitchFamily="18" charset="0"/>
              </a:rPr>
              <a:t>R</a:t>
            </a:r>
            <a:r>
              <a:rPr lang="it-IT" dirty="0" err="1">
                <a:solidFill>
                  <a:srgbClr val="666666"/>
                </a:solidFill>
                <a:latin typeface="Georgia" panose="02040502050405020303" pitchFamily="18" charset="0"/>
              </a:rPr>
              <a:t>epresents</a:t>
            </a:r>
            <a:r>
              <a:rPr lang="it-IT" dirty="0">
                <a:solidFill>
                  <a:srgbClr val="666666"/>
                </a:solidFill>
                <a:latin typeface="Georgia" panose="02040502050405020303" pitchFamily="18" charset="0"/>
              </a:rPr>
              <a:t> the </a:t>
            </a:r>
            <a:r>
              <a:rPr lang="it-IT" dirty="0" err="1">
                <a:solidFill>
                  <a:srgbClr val="666666"/>
                </a:solidFill>
                <a:latin typeface="Georgia" panose="02040502050405020303" pitchFamily="18" charset="0"/>
              </a:rPr>
              <a:t>number</a:t>
            </a:r>
            <a:r>
              <a:rPr lang="it-IT" dirty="0">
                <a:solidFill>
                  <a:srgbClr val="666666"/>
                </a:solidFill>
                <a:latin typeface="Georgia" panose="02040502050405020303" pitchFamily="18" charset="0"/>
              </a:rPr>
              <a:t> of </a:t>
            </a:r>
            <a:r>
              <a:rPr lang="it-IT" dirty="0" err="1">
                <a:solidFill>
                  <a:srgbClr val="666666"/>
                </a:solidFill>
                <a:latin typeface="Georgia" panose="02040502050405020303" pitchFamily="18" charset="0"/>
              </a:rPr>
              <a:t>connected</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voxels</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that</a:t>
            </a:r>
            <a:r>
              <a:rPr lang="it-IT" dirty="0">
                <a:solidFill>
                  <a:srgbClr val="666666"/>
                </a:solidFill>
                <a:latin typeface="Georgia" panose="02040502050405020303" pitchFamily="18" charset="0"/>
              </a:rPr>
              <a:t> share the </a:t>
            </a:r>
            <a:r>
              <a:rPr lang="it-IT" dirty="0" err="1">
                <a:solidFill>
                  <a:srgbClr val="666666"/>
                </a:solidFill>
                <a:latin typeface="Georgia" panose="02040502050405020303" pitchFamily="18" charset="0"/>
              </a:rPr>
              <a:t>same</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gray</a:t>
            </a:r>
            <a:r>
              <a:rPr lang="it-IT" dirty="0">
                <a:solidFill>
                  <a:srgbClr val="666666"/>
                </a:solidFill>
                <a:latin typeface="Georgia" panose="02040502050405020303" pitchFamily="18" charset="0"/>
              </a:rPr>
              <a:t> level </a:t>
            </a:r>
            <a:r>
              <a:rPr lang="it-IT" dirty="0" err="1">
                <a:solidFill>
                  <a:srgbClr val="666666"/>
                </a:solidFill>
                <a:latin typeface="Georgia" panose="02040502050405020303" pitchFamily="18" charset="0"/>
              </a:rPr>
              <a:t>intensity</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r>
              <a:rPr lang="it-IT" dirty="0" err="1">
                <a:solidFill>
                  <a:srgbClr val="666666"/>
                </a:solidFill>
                <a:latin typeface="Georgia" panose="02040502050405020303" pitchFamily="18" charset="0"/>
              </a:rPr>
              <a:t>These</a:t>
            </a:r>
            <a:r>
              <a:rPr lang="it-IT" i="1" dirty="0">
                <a:solidFill>
                  <a:srgbClr val="666666"/>
                </a:solidFill>
                <a:latin typeface="Georgia" panose="02040502050405020303" pitchFamily="18" charset="0"/>
              </a:rPr>
              <a:t> </a:t>
            </a:r>
            <a:r>
              <a:rPr lang="it-IT" dirty="0">
                <a:solidFill>
                  <a:srgbClr val="666666"/>
                </a:solidFill>
                <a:latin typeface="Georgia" panose="02040502050405020303" pitchFamily="18" charset="0"/>
              </a:rPr>
              <a:t>features are </a:t>
            </a:r>
            <a:r>
              <a:rPr lang="it-IT" dirty="0" err="1">
                <a:solidFill>
                  <a:srgbClr val="666666"/>
                </a:solidFill>
                <a:latin typeface="Georgia" panose="02040502050405020303" pitchFamily="18" charset="0"/>
              </a:rPr>
              <a:t>rotation</a:t>
            </a:r>
            <a:r>
              <a:rPr lang="it-IT" dirty="0">
                <a:solidFill>
                  <a:srgbClr val="666666"/>
                </a:solidFill>
                <a:latin typeface="Georgia" panose="02040502050405020303" pitchFamily="18" charset="0"/>
              </a:rPr>
              <a:t> </a:t>
            </a:r>
            <a:r>
              <a:rPr lang="it-IT" dirty="0" err="1">
                <a:solidFill>
                  <a:srgbClr val="666666"/>
                </a:solidFill>
                <a:latin typeface="Georgia" panose="02040502050405020303" pitchFamily="18" charset="0"/>
              </a:rPr>
              <a:t>indepedent</a:t>
            </a:r>
            <a:r>
              <a:rPr lang="it-IT" dirty="0">
                <a:solidFill>
                  <a:srgbClr val="666666"/>
                </a:solidFill>
                <a:latin typeface="Georgia" panose="02040502050405020303" pitchFamily="18" charset="0"/>
              </a:rPr>
              <a:t>.</a:t>
            </a: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br>
              <a:rPr lang="it-IT" dirty="0">
                <a:solidFill>
                  <a:srgbClr val="666666"/>
                </a:solidFill>
                <a:latin typeface="Georgia" panose="02040502050405020303" pitchFamily="18" charset="0"/>
              </a:rPr>
            </a:br>
            <a:endParaRPr lang="it-IT" dirty="0">
              <a:solidFill>
                <a:srgbClr val="666666"/>
              </a:solidFill>
              <a:latin typeface="Georgia" panose="02040502050405020303" pitchFamily="18" charset="0"/>
            </a:endParaRPr>
          </a:p>
          <a:p>
            <a:r>
              <a:rPr lang="en-US" sz="1600" i="1" dirty="0">
                <a:solidFill>
                  <a:srgbClr val="666666"/>
                </a:solidFill>
                <a:latin typeface="Georgia" panose="02040502050405020303" pitchFamily="18" charset="0"/>
              </a:rPr>
              <a:t>NGTDM(</a:t>
            </a:r>
            <a:r>
              <a:rPr lang="en-US" sz="1600" i="1" dirty="0" err="1">
                <a:solidFill>
                  <a:srgbClr val="666666"/>
                </a:solidFill>
                <a:latin typeface="Georgia" panose="02040502050405020303" pitchFamily="18" charset="0"/>
              </a:rPr>
              <a:t>Neighbouring</a:t>
            </a:r>
            <a:r>
              <a:rPr lang="en-US" sz="1600" i="1" dirty="0">
                <a:solidFill>
                  <a:srgbClr val="666666"/>
                </a:solidFill>
                <a:latin typeface="Georgia" panose="02040502050405020303" pitchFamily="18" charset="0"/>
              </a:rPr>
              <a:t> Gray Tone Difference 	        Matrix): 5/59</a:t>
            </a:r>
            <a:br>
              <a:rPr lang="en-US" sz="2000" i="1" dirty="0">
                <a:solidFill>
                  <a:srgbClr val="666666"/>
                </a:solidFill>
                <a:latin typeface="Georgia" panose="02040502050405020303" pitchFamily="18" charset="0"/>
              </a:rPr>
            </a:br>
            <a:br>
              <a:rPr lang="en-US" i="1" dirty="0">
                <a:solidFill>
                  <a:srgbClr val="666666"/>
                </a:solidFill>
                <a:latin typeface="Georgia" panose="02040502050405020303" pitchFamily="18" charset="0"/>
              </a:rPr>
            </a:br>
            <a:r>
              <a:rPr lang="en-US" i="1" dirty="0">
                <a:solidFill>
                  <a:srgbClr val="666666"/>
                </a:solidFill>
                <a:latin typeface="Georgia" panose="02040502050405020303" pitchFamily="18" charset="0"/>
              </a:rPr>
              <a:t>Quantifies the difference between a gray value and the average gray value of its </a:t>
            </a:r>
            <a:r>
              <a:rPr lang="en-US" i="1" dirty="0" err="1">
                <a:solidFill>
                  <a:srgbClr val="666666"/>
                </a:solidFill>
                <a:latin typeface="Georgia" panose="02040502050405020303" pitchFamily="18" charset="0"/>
              </a:rPr>
              <a:t>neighbours</a:t>
            </a:r>
            <a:r>
              <a:rPr lang="en-US" i="1" dirty="0">
                <a:solidFill>
                  <a:srgbClr val="666666"/>
                </a:solidFill>
                <a:latin typeface="Georgia" panose="02040502050405020303" pitchFamily="18" charset="0"/>
              </a:rPr>
              <a:t>.</a:t>
            </a:r>
            <a:endParaRPr lang="it-IT" i="1" dirty="0">
              <a:solidFill>
                <a:srgbClr val="666666"/>
              </a:solidFill>
              <a:latin typeface="Georgia" panose="02040502050405020303" pitchFamily="18" charset="0"/>
            </a:endParaRPr>
          </a:p>
        </p:txBody>
      </p:sp>
    </p:spTree>
    <p:extLst>
      <p:ext uri="{BB962C8B-B14F-4D97-AF65-F5344CB8AC3E}">
        <p14:creationId xmlns:p14="http://schemas.microsoft.com/office/powerpoint/2010/main" val="3159512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3000" t="10000" r="-3000" b="12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a:solidFill>
                  <a:srgbClr val="666666"/>
                </a:solidFill>
              </a:rPr>
              <a:t>Feature </a:t>
            </a:r>
            <a:r>
              <a:rPr lang="it-IT" dirty="0" err="1">
                <a:solidFill>
                  <a:srgbClr val="666666"/>
                </a:solidFill>
              </a:rPr>
              <a:t>selection</a:t>
            </a:r>
            <a:endParaRPr dirty="0">
              <a:solidFill>
                <a:srgbClr val="666666"/>
              </a:solidFill>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5170026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3C9D18E6-34A8-4943-9298-1E2FFE726E9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16</a:t>
            </a:fld>
            <a:endParaRPr lang="it-IT"/>
          </a:p>
        </p:txBody>
      </p:sp>
      <p:sp>
        <p:nvSpPr>
          <p:cNvPr id="9" name="CasellaDiTesto 8">
            <a:extLst>
              <a:ext uri="{FF2B5EF4-FFF2-40B4-BE49-F238E27FC236}">
                <a16:creationId xmlns:a16="http://schemas.microsoft.com/office/drawing/2014/main" id="{C62FCD8B-899E-AC44-B7CF-6E3D34AACBF3}"/>
              </a:ext>
            </a:extLst>
          </p:cNvPr>
          <p:cNvSpPr txBox="1"/>
          <p:nvPr/>
        </p:nvSpPr>
        <p:spPr>
          <a:xfrm>
            <a:off x="403493" y="806013"/>
            <a:ext cx="4719524" cy="400110"/>
          </a:xfrm>
          <a:prstGeom prst="rect">
            <a:avLst/>
          </a:prstGeom>
          <a:noFill/>
        </p:spPr>
        <p:txBody>
          <a:bodyPr wrap="square" rtlCol="0">
            <a:spAutoFit/>
          </a:bodyPr>
          <a:lstStyle/>
          <a:p>
            <a:r>
              <a:rPr lang="it-IT" sz="2000" dirty="0">
                <a:solidFill>
                  <a:srgbClr val="666666"/>
                </a:solidFill>
                <a:latin typeface="Georgia" panose="02040502050405020303" pitchFamily="18" charset="0"/>
              </a:rPr>
              <a:t>Feature selection</a:t>
            </a:r>
            <a:endParaRPr lang="it-IT" sz="2000" dirty="0"/>
          </a:p>
        </p:txBody>
      </p:sp>
      <p:pic>
        <p:nvPicPr>
          <p:cNvPr id="10" name="Immagine 9">
            <a:extLst>
              <a:ext uri="{FF2B5EF4-FFF2-40B4-BE49-F238E27FC236}">
                <a16:creationId xmlns:a16="http://schemas.microsoft.com/office/drawing/2014/main" id="{FC1ED150-6853-7349-A9B2-F6B259C90580}"/>
              </a:ext>
            </a:extLst>
          </p:cNvPr>
          <p:cNvPicPr>
            <a:picLocks noChangeAspect="1"/>
          </p:cNvPicPr>
          <p:nvPr/>
        </p:nvPicPr>
        <p:blipFill>
          <a:blip r:embed="rId2"/>
          <a:stretch>
            <a:fillRect/>
          </a:stretch>
        </p:blipFill>
        <p:spPr>
          <a:xfrm>
            <a:off x="0" y="0"/>
            <a:ext cx="564856" cy="558266"/>
          </a:xfrm>
          <a:prstGeom prst="rect">
            <a:avLst/>
          </a:prstGeom>
        </p:spPr>
      </p:pic>
      <p:sp>
        <p:nvSpPr>
          <p:cNvPr id="11" name="CasellaDiTesto 10">
            <a:extLst>
              <a:ext uri="{FF2B5EF4-FFF2-40B4-BE49-F238E27FC236}">
                <a16:creationId xmlns:a16="http://schemas.microsoft.com/office/drawing/2014/main" id="{36812C14-95C2-6C41-827E-5C4C04D92FF8}"/>
              </a:ext>
            </a:extLst>
          </p:cNvPr>
          <p:cNvSpPr txBox="1"/>
          <p:nvPr/>
        </p:nvSpPr>
        <p:spPr>
          <a:xfrm>
            <a:off x="403493" y="1461360"/>
            <a:ext cx="5054133" cy="3539430"/>
          </a:xfrm>
          <a:prstGeom prst="rect">
            <a:avLst/>
          </a:prstGeom>
          <a:noFill/>
        </p:spPr>
        <p:txBody>
          <a:bodyPr wrap="square" rtlCol="0">
            <a:spAutoFit/>
          </a:bodyPr>
          <a:lstStyle/>
          <a:p>
            <a:r>
              <a:rPr lang="it-IT" sz="1600" i="1" dirty="0">
                <a:solidFill>
                  <a:srgbClr val="666666"/>
                </a:solidFill>
                <a:latin typeface="Georgia" panose="02040502050405020303" pitchFamily="18" charset="0"/>
              </a:rPr>
              <a:t>The method of feature selection is based on a forward selection implemented in KNIME. </a:t>
            </a:r>
          </a:p>
          <a:p>
            <a:endParaRPr lang="it-IT" sz="1600" i="1" dirty="0">
              <a:solidFill>
                <a:srgbClr val="666666"/>
              </a:solidFill>
              <a:latin typeface="Georgia" panose="02040502050405020303" pitchFamily="18" charset="0"/>
            </a:endParaRPr>
          </a:p>
          <a:p>
            <a:r>
              <a:rPr lang="it-IT" sz="1600" i="1" dirty="0">
                <a:solidFill>
                  <a:srgbClr val="666666"/>
                </a:solidFill>
                <a:latin typeface="Georgia" panose="02040502050405020303" pitchFamily="18" charset="0"/>
              </a:rPr>
              <a:t>The forward selection is preceded by a </a:t>
            </a:r>
            <a:r>
              <a:rPr lang="it-IT" sz="1600" i="1" dirty="0" err="1">
                <a:solidFill>
                  <a:srgbClr val="666666"/>
                </a:solidFill>
                <a:latin typeface="Georgia" panose="02040502050405020303" pitchFamily="18" charset="0"/>
              </a:rPr>
              <a:t>correlation</a:t>
            </a:r>
            <a:r>
              <a:rPr lang="it-IT" sz="1600" i="1" dirty="0">
                <a:solidFill>
                  <a:srgbClr val="666666"/>
                </a:solidFill>
                <a:latin typeface="Georgia" panose="02040502050405020303" pitchFamily="18" charset="0"/>
              </a:rPr>
              <a:t> filter, </a:t>
            </a:r>
            <a:r>
              <a:rPr lang="it-IT" sz="1600" i="1" dirty="0" err="1">
                <a:solidFill>
                  <a:srgbClr val="666666"/>
                </a:solidFill>
                <a:latin typeface="Georgia" panose="02040502050405020303" pitchFamily="18" charset="0"/>
              </a:rPr>
              <a:t>which</a:t>
            </a:r>
            <a:r>
              <a:rPr lang="it-IT" sz="1600" i="1" dirty="0">
                <a:solidFill>
                  <a:srgbClr val="666666"/>
                </a:solidFill>
                <a:latin typeface="Georgia" panose="02040502050405020303" pitchFamily="18" charset="0"/>
              </a:rPr>
              <a:t> </a:t>
            </a:r>
            <a:r>
              <a:rPr lang="en" sz="1600" i="1" dirty="0">
                <a:solidFill>
                  <a:srgbClr val="666666"/>
                </a:solidFill>
                <a:latin typeface="Georgia" panose="02040502050405020303" pitchFamily="18" charset="0"/>
              </a:rPr>
              <a:t>reduce</a:t>
            </a:r>
            <a:r>
              <a:rPr lang="it-IT" sz="1600" i="1" dirty="0">
                <a:solidFill>
                  <a:srgbClr val="666666"/>
                </a:solidFill>
                <a:latin typeface="Georgia" panose="02040502050405020303" pitchFamily="18" charset="0"/>
              </a:rPr>
              <a:t>s</a:t>
            </a:r>
            <a:r>
              <a:rPr lang="en" sz="1600" i="1" dirty="0">
                <a:solidFill>
                  <a:srgbClr val="666666"/>
                </a:solidFill>
                <a:latin typeface="Georgia" panose="02040502050405020303" pitchFamily="18" charset="0"/>
              </a:rPr>
              <a:t> our feature set by removing highly correlated features (</a:t>
            </a:r>
            <a:r>
              <a:rPr lang="it-IT" sz="1600" i="1" dirty="0">
                <a:solidFill>
                  <a:srgbClr val="666666"/>
                </a:solidFill>
                <a:latin typeface="Georgia" panose="02040502050405020303" pitchFamily="18" charset="0"/>
              </a:rPr>
              <a:t>PCC &gt; 0.9)</a:t>
            </a:r>
            <a:r>
              <a:rPr lang="en" sz="1600" i="1" dirty="0">
                <a:solidFill>
                  <a:srgbClr val="666666"/>
                </a:solidFill>
                <a:latin typeface="Georgia" panose="02040502050405020303" pitchFamily="18" charset="0"/>
              </a:rPr>
              <a:t>.</a:t>
            </a:r>
          </a:p>
          <a:p>
            <a:endParaRPr lang="en" sz="1600" i="1" dirty="0">
              <a:solidFill>
                <a:srgbClr val="666666"/>
              </a:solidFill>
              <a:latin typeface="Georgia" panose="02040502050405020303" pitchFamily="18" charset="0"/>
            </a:endParaRPr>
          </a:p>
          <a:p>
            <a:r>
              <a:rPr lang="en" sz="1600" i="1" dirty="0">
                <a:solidFill>
                  <a:srgbClr val="666666"/>
                </a:solidFill>
                <a:latin typeface="Georgia" panose="02040502050405020303" pitchFamily="18" charset="0"/>
              </a:rPr>
              <a:t>A smaller feature </a:t>
            </a:r>
            <a:r>
              <a:rPr lang="it-IT" sz="1600" i="1" dirty="0">
                <a:solidFill>
                  <a:srgbClr val="666666"/>
                </a:solidFill>
                <a:latin typeface="Georgia" panose="02040502050405020303" pitchFamily="18" charset="0"/>
              </a:rPr>
              <a:t>set </a:t>
            </a:r>
            <a:r>
              <a:rPr lang="it-IT" sz="1600" i="1" dirty="0" err="1">
                <a:solidFill>
                  <a:srgbClr val="666666"/>
                </a:solidFill>
                <a:latin typeface="Georgia" panose="02040502050405020303" pitchFamily="18" charset="0"/>
              </a:rPr>
              <a:t>reduces</a:t>
            </a:r>
            <a:r>
              <a:rPr lang="it-IT" sz="1600" i="1" dirty="0">
                <a:solidFill>
                  <a:srgbClr val="666666"/>
                </a:solidFill>
                <a:latin typeface="Georgia" panose="02040502050405020303" pitchFamily="18" charset="0"/>
              </a:rPr>
              <a:t> model </a:t>
            </a:r>
            <a:r>
              <a:rPr lang="it-IT" sz="1600" i="1" dirty="0" err="1">
                <a:solidFill>
                  <a:srgbClr val="666666"/>
                </a:solidFill>
                <a:latin typeface="Georgia" panose="02040502050405020303" pitchFamily="18" charset="0"/>
              </a:rPr>
              <a:t>complexity</a:t>
            </a:r>
            <a:r>
              <a:rPr lang="it-IT" sz="1600" i="1" dirty="0">
                <a:solidFill>
                  <a:srgbClr val="666666"/>
                </a:solidFill>
                <a:latin typeface="Georgia" panose="02040502050405020303" pitchFamily="18" charset="0"/>
              </a:rPr>
              <a:t> and </a:t>
            </a:r>
            <a:r>
              <a:rPr lang="it-IT" sz="1600" i="1" dirty="0" err="1">
                <a:solidFill>
                  <a:srgbClr val="666666"/>
                </a:solidFill>
                <a:latin typeface="Georgia" panose="02040502050405020303" pitchFamily="18" charset="0"/>
              </a:rPr>
              <a:t>tends</a:t>
            </a:r>
            <a:r>
              <a:rPr lang="it-IT" sz="1600" i="1" dirty="0">
                <a:solidFill>
                  <a:srgbClr val="666666"/>
                </a:solidFill>
                <a:latin typeface="Georgia" panose="02040502050405020303" pitchFamily="18" charset="0"/>
              </a:rPr>
              <a:t> to </a:t>
            </a:r>
            <a:r>
              <a:rPr lang="it-IT" sz="1600" i="1" dirty="0" err="1">
                <a:solidFill>
                  <a:srgbClr val="666666"/>
                </a:solidFill>
                <a:latin typeface="Georgia" panose="02040502050405020303" pitchFamily="18" charset="0"/>
              </a:rPr>
              <a:t>prevent</a:t>
            </a:r>
            <a:r>
              <a:rPr lang="it-IT" sz="1600" i="1" dirty="0">
                <a:solidFill>
                  <a:srgbClr val="666666"/>
                </a:solidFill>
                <a:latin typeface="Georgia" panose="02040502050405020303" pitchFamily="18" charset="0"/>
              </a:rPr>
              <a:t> </a:t>
            </a:r>
            <a:r>
              <a:rPr lang="it-IT" sz="1600" i="1" dirty="0" err="1">
                <a:solidFill>
                  <a:srgbClr val="666666"/>
                </a:solidFill>
                <a:latin typeface="Georgia" panose="02040502050405020303" pitchFamily="18" charset="0"/>
              </a:rPr>
              <a:t>overfitting</a:t>
            </a:r>
            <a:r>
              <a:rPr lang="it-IT" sz="1600" i="1" dirty="0">
                <a:solidFill>
                  <a:srgbClr val="666666"/>
                </a:solidFill>
                <a:latin typeface="Georgia" panose="02040502050405020303" pitchFamily="18" charset="0"/>
              </a:rPr>
              <a:t>.</a:t>
            </a:r>
          </a:p>
          <a:p>
            <a:endParaRPr lang="it-IT" sz="1600" i="1" dirty="0">
              <a:solidFill>
                <a:srgbClr val="666666"/>
              </a:solidFill>
              <a:latin typeface="Georgia" panose="02040502050405020303" pitchFamily="18" charset="0"/>
            </a:endParaRPr>
          </a:p>
          <a:p>
            <a:r>
              <a:rPr lang="en" sz="1600" i="1" dirty="0">
                <a:solidFill>
                  <a:srgbClr val="666666"/>
                </a:solidFill>
                <a:latin typeface="Georgia" panose="02040502050405020303" pitchFamily="18" charset="0"/>
              </a:rPr>
              <a:t>After the iteration, 17 columns are chosen, beyond the label column.</a:t>
            </a:r>
          </a:p>
          <a:p>
            <a:endParaRPr lang="en" sz="1600" i="1" dirty="0">
              <a:solidFill>
                <a:srgbClr val="666666"/>
              </a:solidFill>
              <a:latin typeface="Georgia" panose="02040502050405020303" pitchFamily="18" charset="0"/>
            </a:endParaRPr>
          </a:p>
          <a:p>
            <a:endParaRPr lang="it-IT" sz="1600" i="1" dirty="0">
              <a:solidFill>
                <a:srgbClr val="666666"/>
              </a:solidFill>
              <a:latin typeface="Georgia" panose="02040502050405020303" pitchFamily="18" charset="0"/>
            </a:endParaRPr>
          </a:p>
        </p:txBody>
      </p:sp>
      <p:pic>
        <p:nvPicPr>
          <p:cNvPr id="23" name="Immagine 22">
            <a:extLst>
              <a:ext uri="{FF2B5EF4-FFF2-40B4-BE49-F238E27FC236}">
                <a16:creationId xmlns:a16="http://schemas.microsoft.com/office/drawing/2014/main" id="{5A4A54A4-BD35-C94D-831C-BE45FAC73DE4}"/>
              </a:ext>
            </a:extLst>
          </p:cNvPr>
          <p:cNvPicPr>
            <a:picLocks noChangeAspect="1"/>
          </p:cNvPicPr>
          <p:nvPr/>
        </p:nvPicPr>
        <p:blipFill rotWithShape="1">
          <a:blip r:embed="rId3"/>
          <a:srcRect r="42790"/>
          <a:stretch/>
        </p:blipFill>
        <p:spPr>
          <a:xfrm>
            <a:off x="6430972" y="664260"/>
            <a:ext cx="1758287" cy="4114800"/>
          </a:xfrm>
          <a:prstGeom prst="rect">
            <a:avLst/>
          </a:prstGeom>
        </p:spPr>
      </p:pic>
    </p:spTree>
    <p:extLst>
      <p:ext uri="{BB962C8B-B14F-4D97-AF65-F5344CB8AC3E}">
        <p14:creationId xmlns:p14="http://schemas.microsoft.com/office/powerpoint/2010/main" val="2778393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17</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then</a:t>
            </a:r>
            <a:r>
              <a:rPr lang="it-IT" dirty="0">
                <a:solidFill>
                  <a:srgbClr val="666666"/>
                </a:solidFill>
              </a:rPr>
              <a:t> </a:t>
            </a:r>
            <a:r>
              <a:rPr lang="it-IT" dirty="0" err="1">
                <a:solidFill>
                  <a:srgbClr val="666666"/>
                </a:solidFill>
              </a:rPr>
              <a:t>evaluated</a:t>
            </a:r>
            <a:r>
              <a:rPr lang="it-IT" dirty="0">
                <a:solidFill>
                  <a:srgbClr val="666666"/>
                </a:solidFill>
              </a:rPr>
              <a:t> the </a:t>
            </a:r>
            <a:r>
              <a:rPr lang="it-IT" dirty="0" err="1">
                <a:solidFill>
                  <a:srgbClr val="666666"/>
                </a:solidFill>
              </a:rPr>
              <a:t>stability</a:t>
            </a:r>
            <a:r>
              <a:rPr lang="it-IT" dirty="0">
                <a:solidFill>
                  <a:srgbClr val="666666"/>
                </a:solidFill>
              </a:rPr>
              <a:t> of the </a:t>
            </a:r>
            <a:r>
              <a:rPr lang="it-IT" dirty="0" err="1">
                <a:solidFill>
                  <a:srgbClr val="666666"/>
                </a:solidFill>
              </a:rPr>
              <a:t>selected</a:t>
            </a:r>
            <a:r>
              <a:rPr lang="it-IT" dirty="0">
                <a:solidFill>
                  <a:srgbClr val="666666"/>
                </a:solidFill>
              </a:rPr>
              <a:t> features with literature </a:t>
            </a:r>
            <a:r>
              <a:rPr lang="it-IT" sz="1000" dirty="0">
                <a:solidFill>
                  <a:srgbClr val="666666"/>
                </a:solidFill>
              </a:rPr>
              <a:t>[2] </a:t>
            </a:r>
            <a:r>
              <a:rPr lang="it-IT" dirty="0">
                <a:solidFill>
                  <a:srgbClr val="666666"/>
                </a:solidFill>
              </a:rPr>
              <a:t>in </a:t>
            </a:r>
            <a:r>
              <a:rPr lang="it-IT" dirty="0" err="1">
                <a:solidFill>
                  <a:srgbClr val="666666"/>
                </a:solidFill>
              </a:rPr>
              <a:t>order</a:t>
            </a:r>
            <a:r>
              <a:rPr lang="it-IT" dirty="0">
                <a:solidFill>
                  <a:srgbClr val="666666"/>
                </a:solidFill>
              </a:rPr>
              <a:t> to </a:t>
            </a:r>
            <a:r>
              <a:rPr lang="it-IT" dirty="0" err="1">
                <a:solidFill>
                  <a:srgbClr val="666666"/>
                </a:solidFill>
              </a:rPr>
              <a:t>analyze</a:t>
            </a:r>
            <a:r>
              <a:rPr lang="it-IT" dirty="0">
                <a:solidFill>
                  <a:srgbClr val="666666"/>
                </a:solidFill>
              </a:rPr>
              <a:t> </a:t>
            </a:r>
            <a:r>
              <a:rPr lang="it-IT" dirty="0" err="1">
                <a:solidFill>
                  <a:srgbClr val="666666"/>
                </a:solidFill>
              </a:rPr>
              <a:t>how</a:t>
            </a:r>
            <a:r>
              <a:rPr lang="it-IT" dirty="0">
                <a:solidFill>
                  <a:srgbClr val="666666"/>
                </a:solidFill>
              </a:rPr>
              <a:t> </a:t>
            </a:r>
            <a:r>
              <a:rPr lang="it-IT" dirty="0" err="1">
                <a:solidFill>
                  <a:srgbClr val="666666"/>
                </a:solidFill>
              </a:rPr>
              <a:t>much</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could</a:t>
            </a:r>
            <a:r>
              <a:rPr lang="it-IT" dirty="0">
                <a:solidFill>
                  <a:srgbClr val="666666"/>
                </a:solidFill>
              </a:rPr>
              <a:t> work with </a:t>
            </a:r>
            <a:r>
              <a:rPr lang="it-IT" dirty="0" err="1">
                <a:solidFill>
                  <a:srgbClr val="666666"/>
                </a:solidFill>
              </a:rPr>
              <a:t>unseen</a:t>
            </a:r>
            <a:r>
              <a:rPr lang="it-IT" dirty="0">
                <a:solidFill>
                  <a:srgbClr val="666666"/>
                </a:solidFill>
              </a:rPr>
              <a:t> data from </a:t>
            </a:r>
            <a:r>
              <a:rPr lang="it-IT" dirty="0" err="1">
                <a:solidFill>
                  <a:srgbClr val="666666"/>
                </a:solidFill>
              </a:rPr>
              <a:t>different</a:t>
            </a:r>
            <a:r>
              <a:rPr lang="it-IT" dirty="0">
                <a:solidFill>
                  <a:srgbClr val="666666"/>
                </a:solidFill>
              </a:rPr>
              <a:t> </a:t>
            </a:r>
            <a:r>
              <a:rPr lang="it-IT" dirty="0" err="1">
                <a:solidFill>
                  <a:srgbClr val="666666"/>
                </a:solidFill>
              </a:rPr>
              <a:t>experimental</a:t>
            </a:r>
            <a:r>
              <a:rPr lang="it-IT" dirty="0">
                <a:solidFill>
                  <a:srgbClr val="666666"/>
                </a:solidFill>
              </a:rPr>
              <a:t> </a:t>
            </a:r>
            <a:r>
              <a:rPr lang="it-IT" dirty="0" err="1">
                <a:solidFill>
                  <a:srgbClr val="666666"/>
                </a:solidFill>
              </a:rPr>
              <a:t>conditions</a:t>
            </a:r>
            <a:r>
              <a:rPr lang="it-IT" dirty="0">
                <a:solidFill>
                  <a:srgbClr val="666666"/>
                </a:solidFill>
              </a:rPr>
              <a:t>.</a:t>
            </a:r>
            <a:br>
              <a:rPr lang="it-IT" dirty="0">
                <a:solidFill>
                  <a:srgbClr val="666666"/>
                </a:solidFill>
              </a:rPr>
            </a:br>
            <a:endParaRPr lang="en" dirty="0" err="1">
              <a:solidFill>
                <a:srgbClr val="666666"/>
              </a:solidFill>
            </a:endParaRPr>
          </a:p>
          <a:p>
            <a:pPr marL="127000" indent="0">
              <a:buClr>
                <a:srgbClr val="666666"/>
              </a:buClr>
              <a:buNone/>
            </a:pPr>
            <a:r>
              <a:rPr lang="it-IT" dirty="0">
                <a:solidFill>
                  <a:srgbClr val="666666"/>
                </a:solidFill>
              </a:rPr>
              <a:t>W.r.t the </a:t>
            </a:r>
            <a:r>
              <a:rPr lang="it-IT" dirty="0" err="1">
                <a:solidFill>
                  <a:srgbClr val="666666"/>
                </a:solidFill>
              </a:rPr>
              <a:t>reconstruction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5 of the 15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(COV ≤ 10 %)</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a:solidFill>
                  <a:srgbClr val="666666"/>
                </a:solidFill>
              </a:rPr>
              <a:t>Spherical disproportion</a:t>
            </a:r>
          </a:p>
          <a:p>
            <a:pPr>
              <a:buClr>
                <a:srgbClr val="666666"/>
              </a:buClr>
              <a:buFont typeface="Wingdings" pitchFamily="2" charset="2"/>
              <a:buChar char="§"/>
            </a:pPr>
            <a:r>
              <a:rPr lang="it-IT" sz="1200" dirty="0">
                <a:solidFill>
                  <a:srgbClr val="666666"/>
                </a:solidFill>
              </a:rPr>
              <a:t>SV</a:t>
            </a:r>
          </a:p>
          <a:p>
            <a:pPr>
              <a:buClr>
                <a:srgbClr val="666666"/>
              </a:buClr>
              <a:buFont typeface="Wingdings" pitchFamily="2" charset="2"/>
              <a:buChar char="§"/>
            </a:pPr>
            <a:r>
              <a:rPr lang="it-IT" sz="1200" dirty="0">
                <a:solidFill>
                  <a:srgbClr val="666666"/>
                </a:solidFill>
              </a:rPr>
              <a:t>GLCM_Homogeneity</a:t>
            </a: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r>
              <a:rPr lang="it-IT" sz="1200" dirty="0">
                <a:solidFill>
                  <a:srgbClr val="666666"/>
                </a:solidFill>
              </a:rPr>
              <a:t>GLSZM_GLM</a:t>
            </a:r>
          </a:p>
          <a:p>
            <a:pPr>
              <a:buClr>
                <a:srgbClr val="666666"/>
              </a:buClr>
              <a:buFont typeface="Wingdings" pitchFamily="2" charset="2"/>
              <a:buChar char="§"/>
            </a:pPr>
            <a:endParaRPr lang="it-IT" dirty="0">
              <a:solidFill>
                <a:srgbClr val="666666"/>
              </a:solidFill>
            </a:endParaRPr>
          </a:p>
        </p:txBody>
      </p:sp>
      <p:pic>
        <p:nvPicPr>
          <p:cNvPr id="8" name="Immagine 7">
            <a:extLst>
              <a:ext uri="{FF2B5EF4-FFF2-40B4-BE49-F238E27FC236}">
                <a16:creationId xmlns:a16="http://schemas.microsoft.com/office/drawing/2014/main" id="{6D85BB3F-69BD-A044-8753-A68DD823B24E}"/>
              </a:ext>
            </a:extLst>
          </p:cNvPr>
          <p:cNvPicPr>
            <a:picLocks noChangeAspect="1"/>
          </p:cNvPicPr>
          <p:nvPr/>
        </p:nvPicPr>
        <p:blipFill>
          <a:blip r:embed="rId3"/>
          <a:stretch>
            <a:fillRect/>
          </a:stretch>
        </p:blipFill>
        <p:spPr>
          <a:xfrm>
            <a:off x="4983816" y="0"/>
            <a:ext cx="4160184" cy="5143500"/>
          </a:xfrm>
          <a:prstGeom prst="rect">
            <a:avLst/>
          </a:prstGeom>
        </p:spPr>
      </p:pic>
      <p:pic>
        <p:nvPicPr>
          <p:cNvPr id="5" name="Immagine 4">
            <a:extLst>
              <a:ext uri="{FF2B5EF4-FFF2-40B4-BE49-F238E27FC236}">
                <a16:creationId xmlns:a16="http://schemas.microsoft.com/office/drawing/2014/main" id="{65F0480C-DCF9-4C71-B346-5E74C509A5AA}"/>
              </a:ext>
            </a:extLst>
          </p:cNvPr>
          <p:cNvPicPr>
            <a:picLocks noChangeAspect="1"/>
          </p:cNvPicPr>
          <p:nvPr/>
        </p:nvPicPr>
        <p:blipFill>
          <a:blip r:embed="rId4"/>
          <a:stretch>
            <a:fillRect/>
          </a:stretch>
        </p:blipFill>
        <p:spPr>
          <a:xfrm>
            <a:off x="0" y="0"/>
            <a:ext cx="564856" cy="558266"/>
          </a:xfrm>
          <a:prstGeom prst="rect">
            <a:avLst/>
          </a:prstGeom>
        </p:spPr>
      </p:pic>
    </p:spTree>
    <p:extLst>
      <p:ext uri="{BB962C8B-B14F-4D97-AF65-F5344CB8AC3E}">
        <p14:creationId xmlns:p14="http://schemas.microsoft.com/office/powerpoint/2010/main" val="1965402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18</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then</a:t>
            </a:r>
            <a:r>
              <a:rPr lang="it-IT" dirty="0">
                <a:solidFill>
                  <a:srgbClr val="666666"/>
                </a:solidFill>
              </a:rPr>
              <a:t> </a:t>
            </a:r>
            <a:r>
              <a:rPr lang="it-IT" dirty="0" err="1">
                <a:solidFill>
                  <a:srgbClr val="666666"/>
                </a:solidFill>
              </a:rPr>
              <a:t>evaluated</a:t>
            </a:r>
            <a:r>
              <a:rPr lang="it-IT" dirty="0">
                <a:solidFill>
                  <a:srgbClr val="666666"/>
                </a:solidFill>
              </a:rPr>
              <a:t> the </a:t>
            </a:r>
            <a:r>
              <a:rPr lang="it-IT" dirty="0" err="1">
                <a:solidFill>
                  <a:srgbClr val="666666"/>
                </a:solidFill>
              </a:rPr>
              <a:t>stability</a:t>
            </a:r>
            <a:r>
              <a:rPr lang="it-IT" dirty="0">
                <a:solidFill>
                  <a:srgbClr val="666666"/>
                </a:solidFill>
              </a:rPr>
              <a:t> of the </a:t>
            </a:r>
            <a:r>
              <a:rPr lang="it-IT" dirty="0" err="1">
                <a:solidFill>
                  <a:srgbClr val="666666"/>
                </a:solidFill>
              </a:rPr>
              <a:t>selected</a:t>
            </a:r>
            <a:r>
              <a:rPr lang="it-IT" dirty="0">
                <a:solidFill>
                  <a:srgbClr val="666666"/>
                </a:solidFill>
              </a:rPr>
              <a:t> features with literature </a:t>
            </a:r>
            <a:r>
              <a:rPr lang="it-IT" sz="1000" dirty="0">
                <a:solidFill>
                  <a:srgbClr val="666666"/>
                </a:solidFill>
              </a:rPr>
              <a:t>[2] </a:t>
            </a:r>
            <a:r>
              <a:rPr lang="it-IT" dirty="0">
                <a:solidFill>
                  <a:srgbClr val="666666"/>
                </a:solidFill>
              </a:rPr>
              <a:t>in </a:t>
            </a:r>
            <a:r>
              <a:rPr lang="it-IT" dirty="0" err="1">
                <a:solidFill>
                  <a:srgbClr val="666666"/>
                </a:solidFill>
              </a:rPr>
              <a:t>order</a:t>
            </a:r>
            <a:r>
              <a:rPr lang="it-IT" dirty="0">
                <a:solidFill>
                  <a:srgbClr val="666666"/>
                </a:solidFill>
              </a:rPr>
              <a:t> to </a:t>
            </a:r>
            <a:r>
              <a:rPr lang="it-IT" dirty="0" err="1">
                <a:solidFill>
                  <a:srgbClr val="666666"/>
                </a:solidFill>
              </a:rPr>
              <a:t>analyze</a:t>
            </a:r>
            <a:r>
              <a:rPr lang="it-IT" dirty="0">
                <a:solidFill>
                  <a:srgbClr val="666666"/>
                </a:solidFill>
              </a:rPr>
              <a:t> </a:t>
            </a:r>
            <a:r>
              <a:rPr lang="it-IT" dirty="0" err="1">
                <a:solidFill>
                  <a:srgbClr val="666666"/>
                </a:solidFill>
              </a:rPr>
              <a:t>how</a:t>
            </a:r>
            <a:r>
              <a:rPr lang="it-IT" dirty="0">
                <a:solidFill>
                  <a:srgbClr val="666666"/>
                </a:solidFill>
              </a:rPr>
              <a:t> </a:t>
            </a:r>
            <a:r>
              <a:rPr lang="it-IT" dirty="0" err="1">
                <a:solidFill>
                  <a:srgbClr val="666666"/>
                </a:solidFill>
              </a:rPr>
              <a:t>much</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could</a:t>
            </a:r>
            <a:r>
              <a:rPr lang="it-IT" dirty="0">
                <a:solidFill>
                  <a:srgbClr val="666666"/>
                </a:solidFill>
              </a:rPr>
              <a:t> work with </a:t>
            </a:r>
            <a:r>
              <a:rPr lang="it-IT" dirty="0" err="1">
                <a:solidFill>
                  <a:srgbClr val="666666"/>
                </a:solidFill>
              </a:rPr>
              <a:t>unseen</a:t>
            </a:r>
            <a:r>
              <a:rPr lang="it-IT" dirty="0">
                <a:solidFill>
                  <a:srgbClr val="666666"/>
                </a:solidFill>
              </a:rPr>
              <a:t> data from </a:t>
            </a:r>
            <a:r>
              <a:rPr lang="it-IT" dirty="0" err="1">
                <a:solidFill>
                  <a:srgbClr val="666666"/>
                </a:solidFill>
              </a:rPr>
              <a:t>different</a:t>
            </a:r>
            <a:r>
              <a:rPr lang="it-IT" dirty="0">
                <a:solidFill>
                  <a:srgbClr val="666666"/>
                </a:solidFill>
              </a:rPr>
              <a:t> </a:t>
            </a:r>
            <a:r>
              <a:rPr lang="it-IT" dirty="0" err="1">
                <a:solidFill>
                  <a:srgbClr val="666666"/>
                </a:solidFill>
              </a:rPr>
              <a:t>experimental</a:t>
            </a:r>
            <a:r>
              <a:rPr lang="it-IT" dirty="0">
                <a:solidFill>
                  <a:srgbClr val="666666"/>
                </a:solidFill>
              </a:rPr>
              <a:t> </a:t>
            </a:r>
            <a:r>
              <a:rPr lang="it-IT" dirty="0" err="1">
                <a:solidFill>
                  <a:srgbClr val="666666"/>
                </a:solidFill>
              </a:rPr>
              <a:t>conditions</a:t>
            </a:r>
            <a:r>
              <a:rPr lang="it-IT" dirty="0">
                <a:solidFill>
                  <a:srgbClr val="666666"/>
                </a:solidFill>
              </a:rPr>
              <a:t>.</a:t>
            </a:r>
            <a:br>
              <a:rPr lang="it-IT" dirty="0">
                <a:solidFill>
                  <a:srgbClr val="666666"/>
                </a:solidFill>
              </a:rPr>
            </a:br>
            <a:endParaRPr lang="en" dirty="0" err="1">
              <a:solidFill>
                <a:srgbClr val="666666"/>
              </a:solidFill>
            </a:endParaRPr>
          </a:p>
          <a:p>
            <a:pPr marL="127000" indent="0">
              <a:buClr>
                <a:srgbClr val="666666"/>
              </a:buClr>
              <a:buNone/>
            </a:pPr>
            <a:r>
              <a:rPr lang="it-IT" dirty="0">
                <a:solidFill>
                  <a:srgbClr val="666666"/>
                </a:solidFill>
              </a:rPr>
              <a:t>W.r.t the </a:t>
            </a:r>
            <a:r>
              <a:rPr lang="it-IT" dirty="0" err="1">
                <a:solidFill>
                  <a:srgbClr val="666666"/>
                </a:solidFill>
              </a:rPr>
              <a:t>reconstruction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5 of the 15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(COV ≤ 10 %)</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a:solidFill>
                  <a:srgbClr val="666666"/>
                </a:solidFill>
              </a:rPr>
              <a:t>Spherical disproportion</a:t>
            </a:r>
          </a:p>
          <a:p>
            <a:pPr>
              <a:buClr>
                <a:srgbClr val="666666"/>
              </a:buClr>
              <a:buFont typeface="Wingdings" pitchFamily="2" charset="2"/>
              <a:buChar char="§"/>
            </a:pPr>
            <a:r>
              <a:rPr lang="it-IT" sz="1200" dirty="0">
                <a:solidFill>
                  <a:srgbClr val="666666"/>
                </a:solidFill>
              </a:rPr>
              <a:t>SV</a:t>
            </a:r>
          </a:p>
          <a:p>
            <a:pPr>
              <a:buClr>
                <a:srgbClr val="666666"/>
              </a:buClr>
              <a:buFont typeface="Wingdings" pitchFamily="2" charset="2"/>
              <a:buChar char="§"/>
            </a:pPr>
            <a:r>
              <a:rPr lang="it-IT" sz="1200" dirty="0">
                <a:solidFill>
                  <a:srgbClr val="666666"/>
                </a:solidFill>
              </a:rPr>
              <a:t>GLCM_Homogeneity</a:t>
            </a: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r>
              <a:rPr lang="it-IT" sz="1200" dirty="0">
                <a:solidFill>
                  <a:srgbClr val="666666"/>
                </a:solidFill>
              </a:rPr>
              <a:t>GLSZM_GLM</a:t>
            </a:r>
          </a:p>
          <a:p>
            <a:pPr>
              <a:buClr>
                <a:srgbClr val="666666"/>
              </a:buClr>
              <a:buFont typeface="Wingdings" pitchFamily="2" charset="2"/>
              <a:buChar char="§"/>
            </a:pPr>
            <a:endParaRPr lang="it-IT" dirty="0">
              <a:solidFill>
                <a:srgbClr val="666666"/>
              </a:solidFill>
            </a:endParaRPr>
          </a:p>
        </p:txBody>
      </p:sp>
      <p:pic>
        <p:nvPicPr>
          <p:cNvPr id="8" name="Immagine 7">
            <a:extLst>
              <a:ext uri="{FF2B5EF4-FFF2-40B4-BE49-F238E27FC236}">
                <a16:creationId xmlns:a16="http://schemas.microsoft.com/office/drawing/2014/main" id="{6D85BB3F-69BD-A044-8753-A68DD823B24E}"/>
              </a:ext>
            </a:extLst>
          </p:cNvPr>
          <p:cNvPicPr>
            <a:picLocks noChangeAspect="1"/>
          </p:cNvPicPr>
          <p:nvPr/>
        </p:nvPicPr>
        <p:blipFill>
          <a:blip r:embed="rId3"/>
          <a:stretch>
            <a:fillRect/>
          </a:stretch>
        </p:blipFill>
        <p:spPr>
          <a:xfrm>
            <a:off x="4983816" y="0"/>
            <a:ext cx="4160184" cy="5143500"/>
          </a:xfrm>
          <a:prstGeom prst="rect">
            <a:avLst/>
          </a:prstGeom>
        </p:spPr>
      </p:pic>
      <p:sp>
        <p:nvSpPr>
          <p:cNvPr id="2" name="CasellaDiTesto 1">
            <a:extLst>
              <a:ext uri="{FF2B5EF4-FFF2-40B4-BE49-F238E27FC236}">
                <a16:creationId xmlns:a16="http://schemas.microsoft.com/office/drawing/2014/main" id="{10881364-6488-4F0A-804B-0752191BA1F1}"/>
              </a:ext>
            </a:extLst>
          </p:cNvPr>
          <p:cNvSpPr txBox="1"/>
          <p:nvPr/>
        </p:nvSpPr>
        <p:spPr>
          <a:xfrm>
            <a:off x="1090557" y="239760"/>
            <a:ext cx="3664323" cy="307777"/>
          </a:xfrm>
          <a:prstGeom prst="rect">
            <a:avLst/>
          </a:prstGeom>
          <a:noFill/>
        </p:spPr>
        <p:txBody>
          <a:bodyPr wrap="square" rtlCol="0">
            <a:spAutoFit/>
          </a:bodyPr>
          <a:lstStyle/>
          <a:p>
            <a:r>
              <a:rPr lang="it-IT" dirty="0"/>
              <a:t>STESSA COSA MA PER FIGURE 3</a:t>
            </a:r>
          </a:p>
        </p:txBody>
      </p:sp>
      <p:pic>
        <p:nvPicPr>
          <p:cNvPr id="6" name="Immagine 5">
            <a:extLst>
              <a:ext uri="{FF2B5EF4-FFF2-40B4-BE49-F238E27FC236}">
                <a16:creationId xmlns:a16="http://schemas.microsoft.com/office/drawing/2014/main" id="{20453E1E-407F-486A-B411-ED1BC51C3A77}"/>
              </a:ext>
            </a:extLst>
          </p:cNvPr>
          <p:cNvPicPr>
            <a:picLocks noChangeAspect="1"/>
          </p:cNvPicPr>
          <p:nvPr/>
        </p:nvPicPr>
        <p:blipFill>
          <a:blip r:embed="rId4"/>
          <a:stretch>
            <a:fillRect/>
          </a:stretch>
        </p:blipFill>
        <p:spPr>
          <a:xfrm>
            <a:off x="0" y="0"/>
            <a:ext cx="564856" cy="558266"/>
          </a:xfrm>
          <a:prstGeom prst="rect">
            <a:avLst/>
          </a:prstGeom>
        </p:spPr>
      </p:pic>
    </p:spTree>
    <p:extLst>
      <p:ext uri="{BB962C8B-B14F-4D97-AF65-F5344CB8AC3E}">
        <p14:creationId xmlns:p14="http://schemas.microsoft.com/office/powerpoint/2010/main" val="4109202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D69B59C9-A669-434A-B9F6-037CA9F93F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it-IT" smtClean="0"/>
              <a:t>19</a:t>
            </a:fld>
            <a:endParaRPr lang="it-IT"/>
          </a:p>
        </p:txBody>
      </p:sp>
      <p:sp>
        <p:nvSpPr>
          <p:cNvPr id="9" name="Google Shape;137;p20">
            <a:extLst>
              <a:ext uri="{FF2B5EF4-FFF2-40B4-BE49-F238E27FC236}">
                <a16:creationId xmlns:a16="http://schemas.microsoft.com/office/drawing/2014/main" id="{7AB94D48-BBD7-2D46-AE11-602A010F8CEA}"/>
              </a:ext>
            </a:extLst>
          </p:cNvPr>
          <p:cNvSpPr txBox="1">
            <a:spLocks/>
          </p:cNvSpPr>
          <p:nvPr/>
        </p:nvSpPr>
        <p:spPr>
          <a:xfrm>
            <a:off x="211756" y="280312"/>
            <a:ext cx="4543124" cy="44695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Clr>
                <a:srgbClr val="666666"/>
              </a:buClr>
              <a:buNone/>
            </a:pPr>
            <a:endParaRPr lang="it-IT" dirty="0" err="1">
              <a:solidFill>
                <a:srgbClr val="666666"/>
              </a:solidFill>
            </a:endParaRPr>
          </a:p>
          <a:p>
            <a:pPr marL="127000" indent="0">
              <a:buClr>
                <a:srgbClr val="666666"/>
              </a:buClr>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then</a:t>
            </a:r>
            <a:r>
              <a:rPr lang="it-IT" dirty="0">
                <a:solidFill>
                  <a:srgbClr val="666666"/>
                </a:solidFill>
              </a:rPr>
              <a:t> </a:t>
            </a:r>
            <a:r>
              <a:rPr lang="it-IT" dirty="0" err="1">
                <a:solidFill>
                  <a:srgbClr val="666666"/>
                </a:solidFill>
              </a:rPr>
              <a:t>evaluated</a:t>
            </a:r>
            <a:r>
              <a:rPr lang="it-IT" dirty="0">
                <a:solidFill>
                  <a:srgbClr val="666666"/>
                </a:solidFill>
              </a:rPr>
              <a:t> the </a:t>
            </a:r>
            <a:r>
              <a:rPr lang="it-IT" dirty="0" err="1">
                <a:solidFill>
                  <a:srgbClr val="666666"/>
                </a:solidFill>
              </a:rPr>
              <a:t>stability</a:t>
            </a:r>
            <a:r>
              <a:rPr lang="it-IT" dirty="0">
                <a:solidFill>
                  <a:srgbClr val="666666"/>
                </a:solidFill>
              </a:rPr>
              <a:t> of the </a:t>
            </a:r>
            <a:r>
              <a:rPr lang="it-IT" dirty="0" err="1">
                <a:solidFill>
                  <a:srgbClr val="666666"/>
                </a:solidFill>
              </a:rPr>
              <a:t>selected</a:t>
            </a:r>
            <a:r>
              <a:rPr lang="it-IT" dirty="0">
                <a:solidFill>
                  <a:srgbClr val="666666"/>
                </a:solidFill>
              </a:rPr>
              <a:t> features with literature </a:t>
            </a:r>
            <a:r>
              <a:rPr lang="it-IT" sz="1000" dirty="0">
                <a:solidFill>
                  <a:srgbClr val="666666"/>
                </a:solidFill>
              </a:rPr>
              <a:t>[2] </a:t>
            </a:r>
            <a:r>
              <a:rPr lang="it-IT" dirty="0">
                <a:solidFill>
                  <a:srgbClr val="666666"/>
                </a:solidFill>
              </a:rPr>
              <a:t>in </a:t>
            </a:r>
            <a:r>
              <a:rPr lang="it-IT" dirty="0" err="1">
                <a:solidFill>
                  <a:srgbClr val="666666"/>
                </a:solidFill>
              </a:rPr>
              <a:t>order</a:t>
            </a:r>
            <a:r>
              <a:rPr lang="it-IT" dirty="0">
                <a:solidFill>
                  <a:srgbClr val="666666"/>
                </a:solidFill>
              </a:rPr>
              <a:t> to </a:t>
            </a:r>
            <a:r>
              <a:rPr lang="it-IT" dirty="0" err="1">
                <a:solidFill>
                  <a:srgbClr val="666666"/>
                </a:solidFill>
              </a:rPr>
              <a:t>analyze</a:t>
            </a:r>
            <a:r>
              <a:rPr lang="it-IT" dirty="0">
                <a:solidFill>
                  <a:srgbClr val="666666"/>
                </a:solidFill>
              </a:rPr>
              <a:t> </a:t>
            </a:r>
            <a:r>
              <a:rPr lang="it-IT" dirty="0" err="1">
                <a:solidFill>
                  <a:srgbClr val="666666"/>
                </a:solidFill>
              </a:rPr>
              <a:t>how</a:t>
            </a:r>
            <a:r>
              <a:rPr lang="it-IT" dirty="0">
                <a:solidFill>
                  <a:srgbClr val="666666"/>
                </a:solidFill>
              </a:rPr>
              <a:t> </a:t>
            </a:r>
            <a:r>
              <a:rPr lang="it-IT" dirty="0" err="1">
                <a:solidFill>
                  <a:srgbClr val="666666"/>
                </a:solidFill>
              </a:rPr>
              <a:t>much</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could</a:t>
            </a:r>
            <a:r>
              <a:rPr lang="it-IT" dirty="0">
                <a:solidFill>
                  <a:srgbClr val="666666"/>
                </a:solidFill>
              </a:rPr>
              <a:t> work with </a:t>
            </a:r>
            <a:r>
              <a:rPr lang="it-IT" dirty="0" err="1">
                <a:solidFill>
                  <a:srgbClr val="666666"/>
                </a:solidFill>
              </a:rPr>
              <a:t>unseen</a:t>
            </a:r>
            <a:r>
              <a:rPr lang="it-IT" dirty="0">
                <a:solidFill>
                  <a:srgbClr val="666666"/>
                </a:solidFill>
              </a:rPr>
              <a:t> data from </a:t>
            </a:r>
            <a:r>
              <a:rPr lang="it-IT" dirty="0" err="1">
                <a:solidFill>
                  <a:srgbClr val="666666"/>
                </a:solidFill>
              </a:rPr>
              <a:t>different</a:t>
            </a:r>
            <a:r>
              <a:rPr lang="it-IT" dirty="0">
                <a:solidFill>
                  <a:srgbClr val="666666"/>
                </a:solidFill>
              </a:rPr>
              <a:t> </a:t>
            </a:r>
            <a:r>
              <a:rPr lang="it-IT" dirty="0" err="1">
                <a:solidFill>
                  <a:srgbClr val="666666"/>
                </a:solidFill>
              </a:rPr>
              <a:t>experimental</a:t>
            </a:r>
            <a:r>
              <a:rPr lang="it-IT" dirty="0">
                <a:solidFill>
                  <a:srgbClr val="666666"/>
                </a:solidFill>
              </a:rPr>
              <a:t> </a:t>
            </a:r>
            <a:r>
              <a:rPr lang="it-IT" dirty="0" err="1">
                <a:solidFill>
                  <a:srgbClr val="666666"/>
                </a:solidFill>
              </a:rPr>
              <a:t>conditions</a:t>
            </a:r>
            <a:r>
              <a:rPr lang="it-IT" dirty="0">
                <a:solidFill>
                  <a:srgbClr val="666666"/>
                </a:solidFill>
              </a:rPr>
              <a:t>.</a:t>
            </a:r>
            <a:br>
              <a:rPr lang="it-IT" dirty="0">
                <a:solidFill>
                  <a:srgbClr val="666666"/>
                </a:solidFill>
              </a:rPr>
            </a:br>
            <a:endParaRPr lang="en" dirty="0" err="1">
              <a:solidFill>
                <a:srgbClr val="666666"/>
              </a:solidFill>
            </a:endParaRPr>
          </a:p>
          <a:p>
            <a:pPr marL="127000" indent="0">
              <a:buClr>
                <a:srgbClr val="666666"/>
              </a:buClr>
              <a:buNone/>
            </a:pPr>
            <a:r>
              <a:rPr lang="it-IT" dirty="0">
                <a:solidFill>
                  <a:srgbClr val="666666"/>
                </a:solidFill>
              </a:rPr>
              <a:t>W.r.t the </a:t>
            </a:r>
            <a:r>
              <a:rPr lang="it-IT" dirty="0" err="1">
                <a:solidFill>
                  <a:srgbClr val="666666"/>
                </a:solidFill>
              </a:rPr>
              <a:t>reconstruction</a:t>
            </a:r>
            <a:r>
              <a:rPr lang="it-IT" dirty="0">
                <a:solidFill>
                  <a:srgbClr val="666666"/>
                </a:solidFill>
              </a:rPr>
              <a:t> </a:t>
            </a:r>
            <a:r>
              <a:rPr lang="it-IT" dirty="0" err="1">
                <a:solidFill>
                  <a:srgbClr val="666666"/>
                </a:solidFill>
              </a:rPr>
              <a:t>method</a:t>
            </a:r>
            <a:r>
              <a:rPr lang="it-IT" dirty="0">
                <a:solidFill>
                  <a:srgbClr val="666666"/>
                </a:solidFill>
              </a:rPr>
              <a:t> of the </a:t>
            </a:r>
            <a:r>
              <a:rPr lang="it-IT" dirty="0" err="1">
                <a:solidFill>
                  <a:srgbClr val="666666"/>
                </a:solidFill>
              </a:rPr>
              <a:t>lesions</a:t>
            </a:r>
            <a:r>
              <a:rPr lang="it-IT" dirty="0">
                <a:solidFill>
                  <a:srgbClr val="666666"/>
                </a:solidFill>
              </a:rPr>
              <a:t> </a:t>
            </a:r>
            <a:r>
              <a:rPr lang="it-IT" dirty="0" err="1">
                <a:solidFill>
                  <a:srgbClr val="666666"/>
                </a:solidFill>
              </a:rPr>
              <a:t>our</a:t>
            </a:r>
            <a:r>
              <a:rPr lang="it-IT" dirty="0">
                <a:solidFill>
                  <a:srgbClr val="666666"/>
                </a:solidFill>
              </a:rPr>
              <a:t> model </a:t>
            </a:r>
            <a:r>
              <a:rPr lang="it-IT" dirty="0" err="1">
                <a:solidFill>
                  <a:srgbClr val="666666"/>
                </a:solidFill>
              </a:rPr>
              <a:t>contains</a:t>
            </a:r>
            <a:r>
              <a:rPr lang="it-IT" dirty="0">
                <a:solidFill>
                  <a:srgbClr val="666666"/>
                </a:solidFill>
              </a:rPr>
              <a:t> 5 of the 15 features </a:t>
            </a:r>
            <a:r>
              <a:rPr lang="it-IT" dirty="0" err="1">
                <a:solidFill>
                  <a:srgbClr val="666666"/>
                </a:solidFill>
              </a:rPr>
              <a:t>indicated</a:t>
            </a:r>
            <a:r>
              <a:rPr lang="it-IT" dirty="0">
                <a:solidFill>
                  <a:srgbClr val="666666"/>
                </a:solidFill>
              </a:rPr>
              <a:t> to be </a:t>
            </a:r>
            <a:r>
              <a:rPr lang="it-IT" dirty="0" err="1">
                <a:solidFill>
                  <a:srgbClr val="666666"/>
                </a:solidFill>
              </a:rPr>
              <a:t>stable</a:t>
            </a:r>
            <a:r>
              <a:rPr lang="it-IT" dirty="0">
                <a:solidFill>
                  <a:srgbClr val="666666"/>
                </a:solidFill>
              </a:rPr>
              <a:t> (COV ≤ 10 %)</a:t>
            </a:r>
            <a:r>
              <a:rPr lang="en" dirty="0">
                <a:solidFill>
                  <a:srgbClr val="666666"/>
                </a:solidFill>
              </a:rPr>
              <a:t>:</a:t>
            </a:r>
            <a:endParaRPr lang="it-IT" dirty="0" err="1">
              <a:solidFill>
                <a:srgbClr val="666666"/>
              </a:solidFill>
            </a:endParaRPr>
          </a:p>
          <a:p>
            <a:pPr>
              <a:buClr>
                <a:srgbClr val="666666"/>
              </a:buClr>
              <a:buFont typeface="Wingdings" pitchFamily="2" charset="2"/>
              <a:buChar char="§"/>
            </a:pPr>
            <a:r>
              <a:rPr lang="it-IT" sz="1200" dirty="0">
                <a:solidFill>
                  <a:srgbClr val="666666"/>
                </a:solidFill>
              </a:rPr>
              <a:t>Spherical disproportion</a:t>
            </a:r>
          </a:p>
          <a:p>
            <a:pPr>
              <a:buClr>
                <a:srgbClr val="666666"/>
              </a:buClr>
              <a:buFont typeface="Wingdings" pitchFamily="2" charset="2"/>
              <a:buChar char="§"/>
            </a:pPr>
            <a:r>
              <a:rPr lang="it-IT" sz="1200" dirty="0">
                <a:solidFill>
                  <a:srgbClr val="666666"/>
                </a:solidFill>
              </a:rPr>
              <a:t>SV</a:t>
            </a:r>
          </a:p>
          <a:p>
            <a:pPr>
              <a:buClr>
                <a:srgbClr val="666666"/>
              </a:buClr>
              <a:buFont typeface="Wingdings" pitchFamily="2" charset="2"/>
              <a:buChar char="§"/>
            </a:pPr>
            <a:r>
              <a:rPr lang="it-IT" sz="1200" dirty="0">
                <a:solidFill>
                  <a:srgbClr val="666666"/>
                </a:solidFill>
              </a:rPr>
              <a:t>GLCM_Homogeneity</a:t>
            </a:r>
          </a:p>
          <a:p>
            <a:pPr>
              <a:buClr>
                <a:srgbClr val="666666"/>
              </a:buClr>
              <a:buFont typeface="Wingdings" pitchFamily="2" charset="2"/>
              <a:buChar char="§"/>
            </a:pPr>
            <a:r>
              <a:rPr lang="it-IT" sz="1200" dirty="0">
                <a:solidFill>
                  <a:srgbClr val="666666"/>
                </a:solidFill>
              </a:rPr>
              <a:t>GLSZM_SZE</a:t>
            </a:r>
          </a:p>
          <a:p>
            <a:pPr>
              <a:buClr>
                <a:srgbClr val="666666"/>
              </a:buClr>
              <a:buFont typeface="Wingdings" pitchFamily="2" charset="2"/>
              <a:buChar char="§"/>
            </a:pPr>
            <a:r>
              <a:rPr lang="it-IT" sz="1200" dirty="0">
                <a:solidFill>
                  <a:srgbClr val="666666"/>
                </a:solidFill>
              </a:rPr>
              <a:t>GLSZM_GLM</a:t>
            </a:r>
          </a:p>
          <a:p>
            <a:pPr>
              <a:buClr>
                <a:srgbClr val="666666"/>
              </a:buClr>
              <a:buFont typeface="Wingdings" pitchFamily="2" charset="2"/>
              <a:buChar char="§"/>
            </a:pPr>
            <a:endParaRPr lang="it-IT" dirty="0">
              <a:solidFill>
                <a:srgbClr val="666666"/>
              </a:solidFill>
            </a:endParaRPr>
          </a:p>
        </p:txBody>
      </p:sp>
      <p:pic>
        <p:nvPicPr>
          <p:cNvPr id="8" name="Immagine 7">
            <a:extLst>
              <a:ext uri="{FF2B5EF4-FFF2-40B4-BE49-F238E27FC236}">
                <a16:creationId xmlns:a16="http://schemas.microsoft.com/office/drawing/2014/main" id="{6D85BB3F-69BD-A044-8753-A68DD823B24E}"/>
              </a:ext>
            </a:extLst>
          </p:cNvPr>
          <p:cNvPicPr>
            <a:picLocks noChangeAspect="1"/>
          </p:cNvPicPr>
          <p:nvPr/>
        </p:nvPicPr>
        <p:blipFill>
          <a:blip r:embed="rId3"/>
          <a:stretch>
            <a:fillRect/>
          </a:stretch>
        </p:blipFill>
        <p:spPr>
          <a:xfrm>
            <a:off x="4983816" y="0"/>
            <a:ext cx="4160184" cy="5143500"/>
          </a:xfrm>
          <a:prstGeom prst="rect">
            <a:avLst/>
          </a:prstGeom>
        </p:spPr>
      </p:pic>
      <p:sp>
        <p:nvSpPr>
          <p:cNvPr id="2" name="CasellaDiTesto 1">
            <a:extLst>
              <a:ext uri="{FF2B5EF4-FFF2-40B4-BE49-F238E27FC236}">
                <a16:creationId xmlns:a16="http://schemas.microsoft.com/office/drawing/2014/main" id="{10881364-6488-4F0A-804B-0752191BA1F1}"/>
              </a:ext>
            </a:extLst>
          </p:cNvPr>
          <p:cNvSpPr txBox="1"/>
          <p:nvPr/>
        </p:nvSpPr>
        <p:spPr>
          <a:xfrm>
            <a:off x="1090557" y="239760"/>
            <a:ext cx="3664323" cy="307777"/>
          </a:xfrm>
          <a:prstGeom prst="rect">
            <a:avLst/>
          </a:prstGeom>
          <a:noFill/>
        </p:spPr>
        <p:txBody>
          <a:bodyPr wrap="square" rtlCol="0">
            <a:spAutoFit/>
          </a:bodyPr>
          <a:lstStyle/>
          <a:p>
            <a:r>
              <a:rPr lang="it-IT" dirty="0"/>
              <a:t>STESSA COSA MA PER FIGURE 6</a:t>
            </a:r>
          </a:p>
        </p:txBody>
      </p:sp>
      <p:pic>
        <p:nvPicPr>
          <p:cNvPr id="6" name="Immagine 5">
            <a:extLst>
              <a:ext uri="{FF2B5EF4-FFF2-40B4-BE49-F238E27FC236}">
                <a16:creationId xmlns:a16="http://schemas.microsoft.com/office/drawing/2014/main" id="{A8E639B8-B490-445B-ACA1-22B2F5CA5EA9}"/>
              </a:ext>
            </a:extLst>
          </p:cNvPr>
          <p:cNvPicPr>
            <a:picLocks noChangeAspect="1"/>
          </p:cNvPicPr>
          <p:nvPr/>
        </p:nvPicPr>
        <p:blipFill>
          <a:blip r:embed="rId4"/>
          <a:stretch>
            <a:fillRect/>
          </a:stretch>
        </p:blipFill>
        <p:spPr>
          <a:xfrm>
            <a:off x="0" y="0"/>
            <a:ext cx="564856" cy="558266"/>
          </a:xfrm>
          <a:prstGeom prst="rect">
            <a:avLst/>
          </a:prstGeom>
        </p:spPr>
      </p:pic>
    </p:spTree>
    <p:extLst>
      <p:ext uri="{BB962C8B-B14F-4D97-AF65-F5344CB8AC3E}">
        <p14:creationId xmlns:p14="http://schemas.microsoft.com/office/powerpoint/2010/main" val="28716671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5000" b="-5000"/>
          </a:stretch>
        </a:blipFill>
        <a:effectLst/>
      </p:bgPr>
    </p:bg>
    <p:spTree>
      <p:nvGrpSpPr>
        <p:cNvPr id="1" name="Shape 120"/>
        <p:cNvGrpSpPr/>
        <p:nvPr/>
      </p:nvGrpSpPr>
      <p:grpSpPr>
        <a:xfrm>
          <a:off x="0" y="0"/>
          <a:ext cx="0" cy="0"/>
          <a:chOff x="0" y="0"/>
          <a:chExt cx="0" cy="0"/>
        </a:xfrm>
      </p:grpSpPr>
      <p:sp>
        <p:nvSpPr>
          <p:cNvPr id="122" name="Google Shape;122;p18"/>
          <p:cNvSpPr txBox="1">
            <a:spLocks noGrp="1"/>
          </p:cNvSpPr>
          <p:nvPr>
            <p:ph type="body" idx="2"/>
          </p:nvPr>
        </p:nvSpPr>
        <p:spPr>
          <a:xfrm>
            <a:off x="5077637" y="558265"/>
            <a:ext cx="3702758" cy="4249112"/>
          </a:xfrm>
          <a:prstGeom prst="rect">
            <a:avLst/>
          </a:prstGeom>
        </p:spPr>
        <p:txBody>
          <a:bodyPr spcFirstLastPara="1" wrap="square" lIns="91425" tIns="91425" rIns="91425" bIns="91425" anchor="t" anchorCtr="0">
            <a:noAutofit/>
          </a:bodyPr>
          <a:lstStyle/>
          <a:p>
            <a:pPr lvl="0">
              <a:lnSpc>
                <a:spcPct val="150000"/>
              </a:lnSpc>
              <a:buClr>
                <a:schemeClr val="tx1"/>
              </a:buClr>
            </a:pPr>
            <a:r>
              <a:rPr lang="it-IT" dirty="0"/>
              <a:t>Goal of the Project</a:t>
            </a:r>
          </a:p>
          <a:p>
            <a:pPr lvl="0">
              <a:lnSpc>
                <a:spcPct val="150000"/>
              </a:lnSpc>
              <a:buClr>
                <a:schemeClr val="tx1"/>
              </a:buClr>
            </a:pPr>
            <a:r>
              <a:rPr lang="it-IT" dirty="0"/>
              <a:t>Machine Learning </a:t>
            </a:r>
            <a:r>
              <a:rPr lang="it-IT" dirty="0" err="1"/>
              <a:t>applied</a:t>
            </a:r>
            <a:r>
              <a:rPr lang="it-IT" dirty="0"/>
              <a:t> to </a:t>
            </a:r>
            <a:r>
              <a:rPr lang="it-IT" dirty="0" err="1"/>
              <a:t>medical</a:t>
            </a:r>
            <a:r>
              <a:rPr lang="it-IT" dirty="0"/>
              <a:t> imaging</a:t>
            </a:r>
          </a:p>
          <a:p>
            <a:pPr lvl="0">
              <a:lnSpc>
                <a:spcPct val="150000"/>
              </a:lnSpc>
              <a:buClr>
                <a:schemeClr val="tx1"/>
              </a:buClr>
            </a:pPr>
            <a:r>
              <a:rPr lang="it-IT" dirty="0"/>
              <a:t>Feature </a:t>
            </a:r>
            <a:r>
              <a:rPr lang="it-IT" dirty="0" err="1"/>
              <a:t>extraction</a:t>
            </a:r>
            <a:endParaRPr lang="it-IT" dirty="0"/>
          </a:p>
          <a:p>
            <a:pPr lvl="0">
              <a:lnSpc>
                <a:spcPct val="150000"/>
              </a:lnSpc>
              <a:buClr>
                <a:schemeClr val="tx1"/>
              </a:buClr>
            </a:pPr>
            <a:r>
              <a:rPr lang="it-IT" dirty="0" err="1"/>
              <a:t>Knime</a:t>
            </a:r>
            <a:r>
              <a:rPr lang="it-IT" dirty="0"/>
              <a:t> model</a:t>
            </a:r>
          </a:p>
          <a:p>
            <a:pPr lvl="1">
              <a:lnSpc>
                <a:spcPct val="150000"/>
              </a:lnSpc>
              <a:buClr>
                <a:schemeClr val="tx1"/>
              </a:buClr>
            </a:pPr>
            <a:r>
              <a:rPr lang="it-IT" dirty="0">
                <a:solidFill>
                  <a:srgbClr val="666666"/>
                </a:solidFill>
              </a:rPr>
              <a:t>Training</a:t>
            </a:r>
          </a:p>
          <a:p>
            <a:pPr lvl="1">
              <a:lnSpc>
                <a:spcPct val="150000"/>
              </a:lnSpc>
              <a:buClr>
                <a:schemeClr val="tx1"/>
              </a:buClr>
            </a:pPr>
            <a:r>
              <a:rPr lang="it-IT" dirty="0">
                <a:solidFill>
                  <a:srgbClr val="666666"/>
                </a:solidFill>
              </a:rPr>
              <a:t>Testing</a:t>
            </a:r>
          </a:p>
          <a:p>
            <a:pPr lvl="0">
              <a:lnSpc>
                <a:spcPct val="150000"/>
              </a:lnSpc>
              <a:buClr>
                <a:schemeClr val="tx1"/>
              </a:buClr>
            </a:pPr>
            <a:r>
              <a:rPr lang="it-IT" dirty="0" err="1">
                <a:solidFill>
                  <a:srgbClr val="FF0000"/>
                </a:solidFill>
              </a:rPr>
              <a:t>Conclusions</a:t>
            </a:r>
            <a:endParaRPr lang="it-IT" dirty="0">
              <a:solidFill>
                <a:srgbClr val="FF0000"/>
              </a:solidFill>
            </a:endParaRPr>
          </a:p>
        </p:txBody>
      </p:sp>
      <p:sp>
        <p:nvSpPr>
          <p:cNvPr id="123" name="Google Shape;123;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 name="Titolo 2">
            <a:extLst>
              <a:ext uri="{FF2B5EF4-FFF2-40B4-BE49-F238E27FC236}">
                <a16:creationId xmlns:a16="http://schemas.microsoft.com/office/drawing/2014/main" id="{8374267C-8BBC-7748-A77F-D30C2483A7A1}"/>
              </a:ext>
            </a:extLst>
          </p:cNvPr>
          <p:cNvSpPr>
            <a:spLocks noGrp="1"/>
          </p:cNvSpPr>
          <p:nvPr>
            <p:ph type="title"/>
          </p:nvPr>
        </p:nvSpPr>
        <p:spPr>
          <a:xfrm>
            <a:off x="4572001" y="5110"/>
            <a:ext cx="3826932" cy="553155"/>
          </a:xfrm>
        </p:spPr>
        <p:txBody>
          <a:bodyPr/>
          <a:lstStyle/>
          <a:p>
            <a:pPr algn="ctr"/>
            <a:r>
              <a:rPr lang="it-IT">
                <a:solidFill>
                  <a:srgbClr val="666666"/>
                </a:solidFill>
              </a:rPr>
              <a:t>Table of contents</a:t>
            </a:r>
          </a:p>
        </p:txBody>
      </p:sp>
      <p:sp>
        <p:nvSpPr>
          <p:cNvPr id="12" name="CasellaDiTesto 11">
            <a:extLst>
              <a:ext uri="{FF2B5EF4-FFF2-40B4-BE49-F238E27FC236}">
                <a16:creationId xmlns:a16="http://schemas.microsoft.com/office/drawing/2014/main" id="{C55CBAEC-C30B-434C-BF51-AA22F719A3FF}"/>
              </a:ext>
            </a:extLst>
          </p:cNvPr>
          <p:cNvSpPr txBox="1"/>
          <p:nvPr/>
        </p:nvSpPr>
        <p:spPr>
          <a:xfrm>
            <a:off x="4020646" y="2216295"/>
            <a:ext cx="45719" cy="45719"/>
          </a:xfrm>
          <a:prstGeom prst="rect">
            <a:avLst/>
          </a:prstGeom>
          <a:noFill/>
        </p:spPr>
        <p:txBody>
          <a:bodyPr wrap="square" rtlCol="0">
            <a:spAutoFit/>
          </a:bodyPr>
          <a:lstStyle/>
          <a:p>
            <a:endParaRPr lang="it-IT"/>
          </a:p>
        </p:txBody>
      </p:sp>
      <p:pic>
        <p:nvPicPr>
          <p:cNvPr id="13" name="Immagine 12">
            <a:extLst>
              <a:ext uri="{FF2B5EF4-FFF2-40B4-BE49-F238E27FC236}">
                <a16:creationId xmlns:a16="http://schemas.microsoft.com/office/drawing/2014/main" id="{E243DAC5-4A08-6B43-A0CA-E011016D3F7E}"/>
              </a:ext>
            </a:extLst>
          </p:cNvPr>
          <p:cNvPicPr>
            <a:picLocks noChangeAspect="1"/>
          </p:cNvPicPr>
          <p:nvPr/>
        </p:nvPicPr>
        <p:blipFill>
          <a:blip r:embed="rId4"/>
          <a:stretch>
            <a:fillRect/>
          </a:stretch>
        </p:blipFill>
        <p:spPr>
          <a:xfrm>
            <a:off x="8579144" y="0"/>
            <a:ext cx="564856" cy="558266"/>
          </a:xfrm>
          <a:prstGeom prst="rect">
            <a:avLst/>
          </a:prstGeom>
        </p:spPr>
      </p:pic>
      <p:sp>
        <p:nvSpPr>
          <p:cNvPr id="2" name="CasellaDiTesto 1">
            <a:extLst>
              <a:ext uri="{FF2B5EF4-FFF2-40B4-BE49-F238E27FC236}">
                <a16:creationId xmlns:a16="http://schemas.microsoft.com/office/drawing/2014/main" id="{D6D314F5-0815-4F42-BC5D-88FB3DB85532}"/>
              </a:ext>
            </a:extLst>
          </p:cNvPr>
          <p:cNvSpPr txBox="1"/>
          <p:nvPr/>
        </p:nvSpPr>
        <p:spPr>
          <a:xfrm>
            <a:off x="7537037" y="2853035"/>
            <a:ext cx="1324535" cy="523220"/>
          </a:xfrm>
          <a:prstGeom prst="rect">
            <a:avLst/>
          </a:prstGeom>
          <a:noFill/>
        </p:spPr>
        <p:txBody>
          <a:bodyPr wrap="square" rtlCol="0">
            <a:spAutoFit/>
          </a:bodyPr>
          <a:lstStyle/>
          <a:p>
            <a:r>
              <a:rPr lang="it-IT" dirty="0"/>
              <a:t>Da mettere a posto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15000" r="-27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4.</a:t>
            </a:r>
            <a:endParaRPr sz="4800" b="1" dirty="0">
              <a:solidFill>
                <a:srgbClr val="666666"/>
              </a:solidFill>
            </a:endParaRPr>
          </a:p>
          <a:p>
            <a:pPr marL="0" lvl="0" indent="0" algn="l" rtl="0">
              <a:spcBef>
                <a:spcPts val="0"/>
              </a:spcBef>
              <a:spcAft>
                <a:spcPts val="0"/>
              </a:spcAft>
              <a:buNone/>
            </a:pPr>
            <a:r>
              <a:rPr lang="it-IT" dirty="0" err="1">
                <a:solidFill>
                  <a:srgbClr val="666666"/>
                </a:solidFill>
              </a:rPr>
              <a:t>Classification</a:t>
            </a:r>
            <a:r>
              <a:rPr lang="it-IT" dirty="0">
                <a:solidFill>
                  <a:srgbClr val="666666"/>
                </a:solidFill>
              </a:rPr>
              <a:t> model</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Tx/>
              <a:buChar char="-"/>
            </a:pPr>
            <a:r>
              <a:rPr lang="it-IT"/>
              <a:t>Training</a:t>
            </a:r>
          </a:p>
          <a:p>
            <a:pPr marL="285750" lvl="0" indent="-285750" algn="l" rtl="0">
              <a:spcBef>
                <a:spcPts val="0"/>
              </a:spcBef>
              <a:spcAft>
                <a:spcPts val="0"/>
              </a:spcAft>
              <a:buFontTx/>
              <a:buChar char="-"/>
            </a:pPr>
            <a:r>
              <a:rPr lang="it-IT"/>
              <a:t>Testing</a:t>
            </a:r>
            <a:endParaRPr/>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20</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extLst>
      <p:ext uri="{BB962C8B-B14F-4D97-AF65-F5344CB8AC3E}">
        <p14:creationId xmlns:p14="http://schemas.microsoft.com/office/powerpoint/2010/main" val="2338575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5" name="Google Shape;361;p33">
            <a:extLst>
              <a:ext uri="{FF2B5EF4-FFF2-40B4-BE49-F238E27FC236}">
                <a16:creationId xmlns:a16="http://schemas.microsoft.com/office/drawing/2014/main" id="{BB0826FB-4182-7C49-B6EB-E1D7A3F26615}"/>
              </a:ext>
            </a:extLst>
          </p:cNvPr>
          <p:cNvSpPr/>
          <p:nvPr/>
        </p:nvSpPr>
        <p:spPr>
          <a:xfrm>
            <a:off x="5967647" y="797092"/>
            <a:ext cx="1934679" cy="1272339"/>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dirty="0">
                <a:solidFill>
                  <a:srgbClr val="FFFFFF"/>
                </a:solidFill>
                <a:latin typeface="Nunito Sans"/>
                <a:ea typeface="Nunito Sans"/>
                <a:cs typeface="Nunito Sans"/>
                <a:sym typeface="Nunito Sans"/>
              </a:rPr>
              <a:t>Cross validation model</a:t>
            </a:r>
            <a:endParaRPr sz="1700" b="1" dirty="0">
              <a:solidFill>
                <a:srgbClr val="FFFFFF"/>
              </a:solidFill>
              <a:latin typeface="Nunito Sans"/>
              <a:ea typeface="Nunito Sans"/>
              <a:cs typeface="Nunito Sans"/>
              <a:sym typeface="Nunito Sans"/>
            </a:endParaRPr>
          </a:p>
        </p:txBody>
      </p:sp>
      <p:sp>
        <p:nvSpPr>
          <p:cNvPr id="6" name="Google Shape;363;p33">
            <a:extLst>
              <a:ext uri="{FF2B5EF4-FFF2-40B4-BE49-F238E27FC236}">
                <a16:creationId xmlns:a16="http://schemas.microsoft.com/office/drawing/2014/main" id="{18AF8F1C-2396-234F-984C-A8F113CBF408}"/>
              </a:ext>
            </a:extLst>
          </p:cNvPr>
          <p:cNvSpPr/>
          <p:nvPr/>
        </p:nvSpPr>
        <p:spPr>
          <a:xfrm>
            <a:off x="7244093" y="637134"/>
            <a:ext cx="1861391" cy="1592253"/>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FFFFFF"/>
                </a:solidFill>
                <a:latin typeface="Nunito Sans"/>
                <a:ea typeface="Nunito Sans"/>
                <a:cs typeface="Nunito Sans"/>
                <a:sym typeface="Nunito Sans"/>
              </a:rPr>
              <a:t>Score the model</a:t>
            </a:r>
            <a:endParaRPr dirty="0">
              <a:solidFill>
                <a:srgbClr val="FFFFFF"/>
              </a:solidFill>
              <a:latin typeface="Nunito Sans"/>
              <a:ea typeface="Nunito Sans"/>
              <a:cs typeface="Nunito Sans"/>
              <a:sym typeface="Nunito Sans"/>
            </a:endParaRPr>
          </a:p>
        </p:txBody>
      </p:sp>
      <p:sp>
        <p:nvSpPr>
          <p:cNvPr id="7" name="Google Shape;364;p33">
            <a:extLst>
              <a:ext uri="{FF2B5EF4-FFF2-40B4-BE49-F238E27FC236}">
                <a16:creationId xmlns:a16="http://schemas.microsoft.com/office/drawing/2014/main" id="{6B9D8DEB-8AD0-1E47-99D0-B63241E3F734}"/>
              </a:ext>
            </a:extLst>
          </p:cNvPr>
          <p:cNvSpPr/>
          <p:nvPr/>
        </p:nvSpPr>
        <p:spPr>
          <a:xfrm>
            <a:off x="4937745" y="947964"/>
            <a:ext cx="1520792" cy="970597"/>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Feature selection</a:t>
            </a:r>
            <a:endParaRPr>
              <a:solidFill>
                <a:srgbClr val="FFFFFF"/>
              </a:solidFill>
              <a:latin typeface="Nunito Sans"/>
              <a:ea typeface="Nunito Sans"/>
              <a:cs typeface="Nunito Sans"/>
              <a:sym typeface="Nunito Sans"/>
            </a:endParaRPr>
          </a:p>
        </p:txBody>
      </p:sp>
      <p:sp>
        <p:nvSpPr>
          <p:cNvPr id="9" name="Google Shape;137;p20">
            <a:extLst>
              <a:ext uri="{FF2B5EF4-FFF2-40B4-BE49-F238E27FC236}">
                <a16:creationId xmlns:a16="http://schemas.microsoft.com/office/drawing/2014/main" id="{0C1BDAB1-297B-314D-ABAA-0056AEB5E1CB}"/>
              </a:ext>
            </a:extLst>
          </p:cNvPr>
          <p:cNvSpPr txBox="1">
            <a:spLocks/>
          </p:cNvSpPr>
          <p:nvPr/>
        </p:nvSpPr>
        <p:spPr>
          <a:xfrm>
            <a:off x="188958" y="815661"/>
            <a:ext cx="4411405" cy="38501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4-fold cross validation models</a:t>
            </a:r>
          </a:p>
          <a:p>
            <a:pPr marL="0" indent="0">
              <a:spcBef>
                <a:spcPts val="0"/>
              </a:spcBef>
              <a:buNone/>
            </a:pPr>
            <a:endParaRPr lang="en" sz="2000" i="0" dirty="0">
              <a:solidFill>
                <a:srgbClr val="666666"/>
              </a:solidFill>
              <a:effectLst/>
            </a:endParaRPr>
          </a:p>
          <a:p>
            <a:pPr marL="0" indent="0">
              <a:spcBef>
                <a:spcPts val="0"/>
              </a:spcBef>
              <a:buNone/>
            </a:pPr>
            <a:r>
              <a:rPr lang="it-IT" sz="1400" dirty="0" err="1">
                <a:solidFill>
                  <a:srgbClr val="666666"/>
                </a:solidFill>
              </a:rPr>
              <a:t>All</a:t>
            </a:r>
            <a:r>
              <a:rPr lang="it-IT" sz="1400" dirty="0">
                <a:solidFill>
                  <a:srgbClr val="666666"/>
                </a:solidFill>
              </a:rPr>
              <a:t> the 3 </a:t>
            </a:r>
            <a:r>
              <a:rPr lang="it-IT" sz="1400" dirty="0" err="1">
                <a:solidFill>
                  <a:srgbClr val="666666"/>
                </a:solidFill>
              </a:rPr>
              <a:t>classification</a:t>
            </a:r>
            <a:r>
              <a:rPr lang="it-IT" sz="1400" dirty="0">
                <a:solidFill>
                  <a:srgbClr val="666666"/>
                </a:solidFill>
              </a:rPr>
              <a:t> models</a:t>
            </a:r>
            <a:r>
              <a:rPr lang="en" sz="1400" dirty="0">
                <a:solidFill>
                  <a:srgbClr val="666666"/>
                </a:solidFill>
              </a:rPr>
              <a:t> </a:t>
            </a:r>
            <a:r>
              <a:rPr lang="it-IT" sz="1400" dirty="0" err="1">
                <a:solidFill>
                  <a:srgbClr val="666666"/>
                </a:solidFill>
              </a:rPr>
              <a:t>implemented</a:t>
            </a:r>
            <a:r>
              <a:rPr lang="it-IT" sz="1400" dirty="0">
                <a:solidFill>
                  <a:srgbClr val="666666"/>
                </a:solidFill>
              </a:rPr>
              <a:t> are </a:t>
            </a:r>
            <a:r>
              <a:rPr lang="it-IT" sz="1400" dirty="0" err="1">
                <a:solidFill>
                  <a:srgbClr val="666666"/>
                </a:solidFill>
              </a:rPr>
              <a:t>based</a:t>
            </a:r>
            <a:r>
              <a:rPr lang="it-IT" sz="1400" dirty="0">
                <a:solidFill>
                  <a:srgbClr val="666666"/>
                </a:solidFill>
              </a:rPr>
              <a:t> </a:t>
            </a:r>
            <a:r>
              <a:rPr lang="en" sz="1400" dirty="0">
                <a:solidFill>
                  <a:srgbClr val="666666"/>
                </a:solidFill>
              </a:rPr>
              <a:t>on 4-fold cross validation. </a:t>
            </a:r>
            <a:r>
              <a:rPr lang="it-IT" sz="1400" dirty="0">
                <a:solidFill>
                  <a:srgbClr val="666666"/>
                </a:solidFill>
              </a:rPr>
              <a:t>The dataset </a:t>
            </a:r>
            <a:r>
              <a:rPr lang="it-IT" sz="1400" dirty="0" err="1">
                <a:solidFill>
                  <a:srgbClr val="666666"/>
                </a:solidFill>
              </a:rPr>
              <a:t>is</a:t>
            </a:r>
            <a:r>
              <a:rPr lang="it-IT" sz="1400" dirty="0">
                <a:solidFill>
                  <a:srgbClr val="666666"/>
                </a:solidFill>
              </a:rPr>
              <a:t> </a:t>
            </a:r>
            <a:r>
              <a:rPr lang="it-IT" sz="1400" dirty="0" err="1">
                <a:solidFill>
                  <a:srgbClr val="666666"/>
                </a:solidFill>
              </a:rPr>
              <a:t>splitted</a:t>
            </a:r>
            <a:r>
              <a:rPr lang="it-IT" sz="1400" dirty="0">
                <a:solidFill>
                  <a:srgbClr val="666666"/>
                </a:solidFill>
              </a:rPr>
              <a:t> </a:t>
            </a:r>
            <a:r>
              <a:rPr lang="en" sz="1400" dirty="0">
                <a:solidFill>
                  <a:srgbClr val="666666"/>
                </a:solidFill>
              </a:rPr>
              <a:t>into 4 subsets </a:t>
            </a:r>
            <a:r>
              <a:rPr lang="it-IT" sz="1400" dirty="0">
                <a:solidFill>
                  <a:srgbClr val="666666"/>
                </a:solidFill>
              </a:rPr>
              <a:t>and </a:t>
            </a:r>
            <a:r>
              <a:rPr lang="it-IT" sz="1400" dirty="0" err="1">
                <a:solidFill>
                  <a:srgbClr val="666666"/>
                </a:solidFill>
              </a:rPr>
              <a:t>iteratively</a:t>
            </a:r>
            <a:r>
              <a:rPr lang="it-IT" sz="1400" dirty="0">
                <a:solidFill>
                  <a:srgbClr val="666666"/>
                </a:solidFill>
              </a:rPr>
              <a:t> 3 subsets are </a:t>
            </a:r>
            <a:r>
              <a:rPr lang="it-IT" sz="1400" dirty="0" err="1">
                <a:solidFill>
                  <a:srgbClr val="666666"/>
                </a:solidFill>
              </a:rPr>
              <a:t>selected</a:t>
            </a:r>
            <a:r>
              <a:rPr lang="it-IT" sz="1400" dirty="0">
                <a:solidFill>
                  <a:srgbClr val="666666"/>
                </a:solidFill>
              </a:rPr>
              <a:t> </a:t>
            </a:r>
            <a:r>
              <a:rPr lang="it-IT" sz="1400" dirty="0" err="1">
                <a:solidFill>
                  <a:srgbClr val="666666"/>
                </a:solidFill>
              </a:rPr>
              <a:t>as</a:t>
            </a:r>
            <a:r>
              <a:rPr lang="it-IT" sz="1400" dirty="0">
                <a:solidFill>
                  <a:srgbClr val="666666"/>
                </a:solidFill>
              </a:rPr>
              <a:t> training set </a:t>
            </a:r>
            <a:r>
              <a:rPr lang="it-IT" sz="1400" dirty="0" err="1">
                <a:solidFill>
                  <a:srgbClr val="666666"/>
                </a:solidFill>
              </a:rPr>
              <a:t>while</a:t>
            </a:r>
            <a:r>
              <a:rPr lang="it-IT" sz="1400" dirty="0">
                <a:solidFill>
                  <a:srgbClr val="666666"/>
                </a:solidFill>
              </a:rPr>
              <a:t> the </a:t>
            </a:r>
            <a:r>
              <a:rPr lang="it-IT" sz="1400" dirty="0" err="1">
                <a:solidFill>
                  <a:srgbClr val="666666"/>
                </a:solidFill>
              </a:rPr>
              <a:t>remaining</a:t>
            </a:r>
            <a:r>
              <a:rPr lang="it-IT" sz="1400" dirty="0">
                <a:solidFill>
                  <a:srgbClr val="666666"/>
                </a:solidFill>
              </a:rPr>
              <a:t> subset </a:t>
            </a:r>
            <a:r>
              <a:rPr lang="it-IT" sz="1400" dirty="0" err="1">
                <a:solidFill>
                  <a:srgbClr val="666666"/>
                </a:solidFill>
              </a:rPr>
              <a:t>is</a:t>
            </a:r>
            <a:r>
              <a:rPr lang="it-IT" sz="1400" dirty="0">
                <a:solidFill>
                  <a:srgbClr val="666666"/>
                </a:solidFill>
              </a:rPr>
              <a:t> </a:t>
            </a:r>
            <a:r>
              <a:rPr lang="it-IT" sz="1400" dirty="0" err="1">
                <a:solidFill>
                  <a:srgbClr val="666666"/>
                </a:solidFill>
              </a:rPr>
              <a:t>used</a:t>
            </a:r>
            <a:r>
              <a:rPr lang="it-IT" sz="1400" dirty="0">
                <a:solidFill>
                  <a:srgbClr val="666666"/>
                </a:solidFill>
              </a:rPr>
              <a:t> </a:t>
            </a:r>
            <a:r>
              <a:rPr lang="en" sz="1400" dirty="0">
                <a:solidFill>
                  <a:srgbClr val="666666"/>
                </a:solidFill>
              </a:rPr>
              <a:t>for the evaluation of the trained model. </a:t>
            </a:r>
          </a:p>
          <a:p>
            <a:pPr marL="0" indent="0">
              <a:spcBef>
                <a:spcPts val="0"/>
              </a:spcBef>
              <a:buNone/>
            </a:pPr>
            <a:endParaRPr lang="en" sz="1400" dirty="0">
              <a:solidFill>
                <a:srgbClr val="666666"/>
              </a:solidFill>
            </a:endParaRPr>
          </a:p>
          <a:p>
            <a:pPr marL="0" indent="0">
              <a:spcBef>
                <a:spcPts val="0"/>
              </a:spcBef>
              <a:buNone/>
            </a:pPr>
            <a:r>
              <a:rPr lang="en" sz="1400" dirty="0">
                <a:solidFill>
                  <a:srgbClr val="666666"/>
                </a:solidFill>
              </a:rPr>
              <a:t>The choice of 4 fold is based on the size of the dataset. </a:t>
            </a:r>
          </a:p>
          <a:p>
            <a:pPr marL="0" indent="0">
              <a:spcBef>
                <a:spcPts val="0"/>
              </a:spcBef>
              <a:buNone/>
            </a:pPr>
            <a:r>
              <a:rPr lang="en" sz="1400" dirty="0">
                <a:solidFill>
                  <a:srgbClr val="666666"/>
                </a:solidFill>
              </a:rPr>
              <a:t>With more folds, such a small dataset would have </a:t>
            </a:r>
            <a:r>
              <a:rPr lang="it-IT" sz="1400" dirty="0" err="1">
                <a:solidFill>
                  <a:srgbClr val="666666"/>
                </a:solidFill>
              </a:rPr>
              <a:t>lead</a:t>
            </a:r>
            <a:r>
              <a:rPr lang="it-IT" sz="1400" dirty="0">
                <a:solidFill>
                  <a:srgbClr val="666666"/>
                </a:solidFill>
              </a:rPr>
              <a:t> to </a:t>
            </a:r>
            <a:r>
              <a:rPr lang="it-IT" sz="1400" dirty="0" err="1">
                <a:solidFill>
                  <a:srgbClr val="666666"/>
                </a:solidFill>
              </a:rPr>
              <a:t>ins</a:t>
            </a:r>
            <a:r>
              <a:rPr lang="en" sz="1400" dirty="0">
                <a:solidFill>
                  <a:srgbClr val="666666"/>
                </a:solidFill>
              </a:rPr>
              <a:t>ignifican</a:t>
            </a:r>
            <a:r>
              <a:rPr lang="it-IT" sz="1400" dirty="0">
                <a:solidFill>
                  <a:srgbClr val="666666"/>
                </a:solidFill>
              </a:rPr>
              <a:t>t test sets and </a:t>
            </a:r>
            <a:r>
              <a:rPr lang="it-IT" sz="1400" dirty="0" err="1">
                <a:solidFill>
                  <a:srgbClr val="666666"/>
                </a:solidFill>
              </a:rPr>
              <a:t>thus</a:t>
            </a:r>
            <a:r>
              <a:rPr lang="it-IT" sz="1400" dirty="0">
                <a:solidFill>
                  <a:srgbClr val="666666"/>
                </a:solidFill>
              </a:rPr>
              <a:t> </a:t>
            </a:r>
            <a:r>
              <a:rPr lang="it-IT" sz="1400" dirty="0" err="1">
                <a:solidFill>
                  <a:srgbClr val="666666"/>
                </a:solidFill>
              </a:rPr>
              <a:t>uncorrected</a:t>
            </a:r>
            <a:r>
              <a:rPr lang="it-IT" sz="1400" dirty="0">
                <a:solidFill>
                  <a:srgbClr val="666666"/>
                </a:solidFill>
              </a:rPr>
              <a:t> </a:t>
            </a:r>
            <a:r>
              <a:rPr lang="it-IT" sz="1400" dirty="0" err="1">
                <a:solidFill>
                  <a:srgbClr val="666666"/>
                </a:solidFill>
              </a:rPr>
              <a:t>evaluations</a:t>
            </a:r>
            <a:r>
              <a:rPr lang="en" sz="1400" dirty="0">
                <a:solidFill>
                  <a:srgbClr val="666666"/>
                </a:solidFill>
              </a:rPr>
              <a:t>.</a:t>
            </a:r>
            <a:endParaRPr lang="en" dirty="0">
              <a:solidFill>
                <a:srgbClr val="666666"/>
              </a:solidFill>
            </a:endParaRPr>
          </a:p>
          <a:p>
            <a:pPr marL="127000" indent="0">
              <a:buClr>
                <a:srgbClr val="666666"/>
              </a:buClr>
              <a:buNone/>
            </a:pPr>
            <a:endParaRPr lang="en" sz="2000" i="0" dirty="0">
              <a:solidFill>
                <a:srgbClr val="666666"/>
              </a:solidFill>
            </a:endParaRPr>
          </a:p>
        </p:txBody>
      </p:sp>
      <p:sp>
        <p:nvSpPr>
          <p:cNvPr id="3" name="CasellaDiTesto 2">
            <a:extLst>
              <a:ext uri="{FF2B5EF4-FFF2-40B4-BE49-F238E27FC236}">
                <a16:creationId xmlns:a16="http://schemas.microsoft.com/office/drawing/2014/main" id="{6D7FB152-E311-9D49-B661-226FE91FA47A}"/>
              </a:ext>
            </a:extLst>
          </p:cNvPr>
          <p:cNvSpPr txBox="1"/>
          <p:nvPr/>
        </p:nvSpPr>
        <p:spPr>
          <a:xfrm>
            <a:off x="5401875" y="2476362"/>
            <a:ext cx="3684436" cy="1581972"/>
          </a:xfrm>
          <a:prstGeom prst="rect">
            <a:avLst/>
          </a:prstGeom>
          <a:noFill/>
        </p:spPr>
        <p:txBody>
          <a:bodyPr wrap="square" rtlCol="0">
            <a:spAutoFit/>
          </a:bodyPr>
          <a:lstStyle/>
          <a:p>
            <a:pPr>
              <a:lnSpc>
                <a:spcPct val="115000"/>
              </a:lnSpc>
              <a:buClr>
                <a:srgbClr val="F67031"/>
              </a:buClr>
              <a:buSzPts val="1600"/>
            </a:pPr>
            <a:r>
              <a:rPr lang="en" sz="1600" i="1" dirty="0">
                <a:solidFill>
                  <a:srgbClr val="666666"/>
                </a:solidFill>
                <a:latin typeface="Georgia"/>
                <a:sym typeface="Georgia"/>
              </a:rPr>
              <a:t>Advantages of cross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Each sample of the original dataset is used once for validation.</a:t>
            </a:r>
          </a:p>
          <a:p>
            <a:pPr marL="285750" indent="-285750">
              <a:lnSpc>
                <a:spcPct val="115000"/>
              </a:lnSpc>
              <a:buClr>
                <a:srgbClr val="666666"/>
              </a:buClr>
              <a:buSzPts val="1600"/>
              <a:buFont typeface="Wingdings" pitchFamily="2" charset="2"/>
              <a:buChar char="Ø"/>
            </a:pPr>
            <a:r>
              <a:rPr lang="en" i="1" dirty="0">
                <a:solidFill>
                  <a:srgbClr val="666666"/>
                </a:solidFill>
                <a:latin typeface="Georgia"/>
                <a:sym typeface="Georgia"/>
              </a:rPr>
              <a:t>All samples being used for both training and testing phases.</a:t>
            </a:r>
          </a:p>
          <a:p>
            <a:endParaRPr lang="it-IT"/>
          </a:p>
        </p:txBody>
      </p:sp>
    </p:spTree>
    <p:extLst>
      <p:ext uri="{BB962C8B-B14F-4D97-AF65-F5344CB8AC3E}">
        <p14:creationId xmlns:p14="http://schemas.microsoft.com/office/powerpoint/2010/main" val="40562362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6" name="Immagine 5">
            <a:extLst>
              <a:ext uri="{FF2B5EF4-FFF2-40B4-BE49-F238E27FC236}">
                <a16:creationId xmlns:a16="http://schemas.microsoft.com/office/drawing/2014/main" id="{4C3F3C1C-8584-694F-82A2-3D2905FFA606}"/>
              </a:ext>
            </a:extLst>
          </p:cNvPr>
          <p:cNvPicPr>
            <a:picLocks noChangeAspect="1"/>
          </p:cNvPicPr>
          <p:nvPr/>
        </p:nvPicPr>
        <p:blipFill>
          <a:blip r:embed="rId4"/>
          <a:stretch>
            <a:fillRect/>
          </a:stretch>
        </p:blipFill>
        <p:spPr>
          <a:xfrm>
            <a:off x="5051948" y="2054680"/>
            <a:ext cx="3664998" cy="1874012"/>
          </a:xfrm>
          <a:prstGeom prst="rect">
            <a:avLst/>
          </a:prstGeom>
        </p:spPr>
      </p:pic>
      <p:pic>
        <p:nvPicPr>
          <p:cNvPr id="8" name="Immagine 7">
            <a:extLst>
              <a:ext uri="{FF2B5EF4-FFF2-40B4-BE49-F238E27FC236}">
                <a16:creationId xmlns:a16="http://schemas.microsoft.com/office/drawing/2014/main" id="{2A4D2EA6-4238-AF4E-8642-3402C2D3DA15}"/>
              </a:ext>
            </a:extLst>
          </p:cNvPr>
          <p:cNvPicPr>
            <a:picLocks noChangeAspect="1"/>
          </p:cNvPicPr>
          <p:nvPr/>
        </p:nvPicPr>
        <p:blipFill>
          <a:blip r:embed="rId5"/>
          <a:stretch>
            <a:fillRect/>
          </a:stretch>
        </p:blipFill>
        <p:spPr>
          <a:xfrm>
            <a:off x="0" y="4516836"/>
            <a:ext cx="9144000" cy="626664"/>
          </a:xfrm>
          <a:prstGeom prst="rect">
            <a:avLst/>
          </a:prstGeom>
        </p:spPr>
      </p:pic>
      <p:sp>
        <p:nvSpPr>
          <p:cNvPr id="18" name="Google Shape;137;p20">
            <a:extLst>
              <a:ext uri="{FF2B5EF4-FFF2-40B4-BE49-F238E27FC236}">
                <a16:creationId xmlns:a16="http://schemas.microsoft.com/office/drawing/2014/main" id="{8FE0D0F4-0A2B-514D-A691-8B21FB0D2A22}"/>
              </a:ext>
            </a:extLst>
          </p:cNvPr>
          <p:cNvSpPr txBox="1">
            <a:spLocks/>
          </p:cNvSpPr>
          <p:nvPr/>
        </p:nvSpPr>
        <p:spPr>
          <a:xfrm>
            <a:off x="564856" y="558266"/>
            <a:ext cx="4487092" cy="395857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SVM</a:t>
            </a:r>
          </a:p>
          <a:p>
            <a:pPr marL="0" indent="0">
              <a:spcBef>
                <a:spcPts val="0"/>
              </a:spcBef>
              <a:buNone/>
            </a:pPr>
            <a:endParaRPr lang="en" i="0" dirty="0">
              <a:solidFill>
                <a:srgbClr val="666666"/>
              </a:solidFill>
            </a:endParaRPr>
          </a:p>
          <a:p>
            <a:pPr marL="0" indent="0">
              <a:spcBef>
                <a:spcPts val="0"/>
              </a:spcBef>
              <a:buNone/>
            </a:pPr>
            <a:endParaRPr lang="en" dirty="0">
              <a:solidFill>
                <a:srgbClr val="666666"/>
              </a:solidFill>
            </a:endParaRPr>
          </a:p>
        </p:txBody>
      </p:sp>
    </p:spTree>
    <p:extLst>
      <p:ext uri="{BB962C8B-B14F-4D97-AF65-F5344CB8AC3E}">
        <p14:creationId xmlns:p14="http://schemas.microsoft.com/office/powerpoint/2010/main" val="19504189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564856" y="751271"/>
            <a:ext cx="3789144" cy="35805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Decision Tree </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4377F266-285F-3645-B953-37F8C0E42B5E}"/>
              </a:ext>
            </a:extLst>
          </p:cNvPr>
          <p:cNvPicPr>
            <a:picLocks noChangeAspect="1"/>
          </p:cNvPicPr>
          <p:nvPr/>
        </p:nvPicPr>
        <p:blipFill>
          <a:blip r:embed="rId4"/>
          <a:stretch>
            <a:fillRect/>
          </a:stretch>
        </p:blipFill>
        <p:spPr>
          <a:xfrm>
            <a:off x="4975859" y="1802332"/>
            <a:ext cx="3924300" cy="2057400"/>
          </a:xfrm>
          <a:prstGeom prst="rect">
            <a:avLst/>
          </a:prstGeom>
        </p:spPr>
      </p:pic>
      <p:pic>
        <p:nvPicPr>
          <p:cNvPr id="6" name="Immagine 5">
            <a:extLst>
              <a:ext uri="{FF2B5EF4-FFF2-40B4-BE49-F238E27FC236}">
                <a16:creationId xmlns:a16="http://schemas.microsoft.com/office/drawing/2014/main" id="{B5C8724E-D248-9D44-9B76-3067FAD25E25}"/>
              </a:ext>
            </a:extLst>
          </p:cNvPr>
          <p:cNvPicPr>
            <a:picLocks noChangeAspect="1"/>
          </p:cNvPicPr>
          <p:nvPr/>
        </p:nvPicPr>
        <p:blipFill>
          <a:blip r:embed="rId5"/>
          <a:stretch>
            <a:fillRect/>
          </a:stretch>
        </p:blipFill>
        <p:spPr>
          <a:xfrm>
            <a:off x="0" y="4544125"/>
            <a:ext cx="9144000" cy="599326"/>
          </a:xfrm>
          <a:prstGeom prst="rect">
            <a:avLst/>
          </a:prstGeom>
        </p:spPr>
      </p:pic>
    </p:spTree>
    <p:extLst>
      <p:ext uri="{BB962C8B-B14F-4D97-AF65-F5344CB8AC3E}">
        <p14:creationId xmlns:p14="http://schemas.microsoft.com/office/powerpoint/2010/main" val="3262325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39728" y="633513"/>
            <a:ext cx="4007144" cy="39154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K-means clustering</a:t>
            </a:r>
          </a:p>
          <a:p>
            <a:pPr marL="0" indent="0">
              <a:spcBef>
                <a:spcPts val="0"/>
              </a:spcBef>
              <a:buNone/>
            </a:pPr>
            <a:endParaRPr lang="en" sz="2000" i="0" dirty="0">
              <a:solidFill>
                <a:srgbClr val="666666"/>
              </a:solidFill>
              <a:effectLst/>
            </a:endParaRPr>
          </a:p>
          <a:p>
            <a:pPr marL="127000" indent="0">
              <a:buClr>
                <a:srgbClr val="666666"/>
              </a:buClr>
              <a:buNone/>
            </a:pPr>
            <a:endParaRPr lang="en" sz="2000" i="0" dirty="0">
              <a:solidFill>
                <a:srgbClr val="666666"/>
              </a:solidFill>
            </a:endParaRPr>
          </a:p>
        </p:txBody>
      </p:sp>
      <p:pic>
        <p:nvPicPr>
          <p:cNvPr id="3" name="Immagine 2">
            <a:extLst>
              <a:ext uri="{FF2B5EF4-FFF2-40B4-BE49-F238E27FC236}">
                <a16:creationId xmlns:a16="http://schemas.microsoft.com/office/drawing/2014/main" id="{0DBEF052-1E20-0C41-AF34-750A06F4728A}"/>
              </a:ext>
            </a:extLst>
          </p:cNvPr>
          <p:cNvPicPr>
            <a:picLocks noChangeAspect="1"/>
          </p:cNvPicPr>
          <p:nvPr/>
        </p:nvPicPr>
        <p:blipFill>
          <a:blip r:embed="rId4"/>
          <a:stretch>
            <a:fillRect/>
          </a:stretch>
        </p:blipFill>
        <p:spPr>
          <a:xfrm>
            <a:off x="5101390" y="1715688"/>
            <a:ext cx="3898900" cy="1955800"/>
          </a:xfrm>
          <a:prstGeom prst="rect">
            <a:avLst/>
          </a:prstGeom>
        </p:spPr>
      </p:pic>
      <p:pic>
        <p:nvPicPr>
          <p:cNvPr id="5" name="Immagine 4">
            <a:extLst>
              <a:ext uri="{FF2B5EF4-FFF2-40B4-BE49-F238E27FC236}">
                <a16:creationId xmlns:a16="http://schemas.microsoft.com/office/drawing/2014/main" id="{FE25D744-9216-7E45-B8EC-4857C787ACDA}"/>
              </a:ext>
            </a:extLst>
          </p:cNvPr>
          <p:cNvPicPr>
            <a:picLocks noChangeAspect="1"/>
          </p:cNvPicPr>
          <p:nvPr/>
        </p:nvPicPr>
        <p:blipFill>
          <a:blip r:embed="rId5"/>
          <a:stretch>
            <a:fillRect/>
          </a:stretch>
        </p:blipFill>
        <p:spPr>
          <a:xfrm>
            <a:off x="0" y="4548924"/>
            <a:ext cx="9144000" cy="594527"/>
          </a:xfrm>
          <a:prstGeom prst="rect">
            <a:avLst/>
          </a:prstGeom>
        </p:spPr>
      </p:pic>
    </p:spTree>
    <p:extLst>
      <p:ext uri="{BB962C8B-B14F-4D97-AF65-F5344CB8AC3E}">
        <p14:creationId xmlns:p14="http://schemas.microsoft.com/office/powerpoint/2010/main" val="25038956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p23"/>
          <p:cNvSpPr txBox="1">
            <a:spLocks noGrp="1"/>
          </p:cNvSpPr>
          <p:nvPr>
            <p:ph type="ctrTitle" idx="4294967295"/>
          </p:nvPr>
        </p:nvSpPr>
        <p:spPr>
          <a:xfrm>
            <a:off x="685800" y="2898839"/>
            <a:ext cx="77724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7200" b="1">
                <a:solidFill>
                  <a:srgbClr val="666666"/>
                </a:solidFill>
              </a:rPr>
              <a:t>CONCLUSIONS</a:t>
            </a:r>
            <a:endParaRPr sz="7200" b="1">
              <a:solidFill>
                <a:srgbClr val="666666"/>
              </a:solidFill>
            </a:endParaRPr>
          </a:p>
        </p:txBody>
      </p:sp>
      <p:sp>
        <p:nvSpPr>
          <p:cNvPr id="162" name="Google Shape;162;p23"/>
          <p:cNvSpPr txBox="1">
            <a:spLocks noGrp="1"/>
          </p:cNvSpPr>
          <p:nvPr>
            <p:ph type="subTitle" idx="4294967295"/>
          </p:nvPr>
        </p:nvSpPr>
        <p:spPr>
          <a:xfrm>
            <a:off x="685800" y="3965051"/>
            <a:ext cx="7772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Bring the attention of your audience over a key concept using icons or illustrations</a:t>
            </a:r>
            <a:endParaRPr/>
          </a:p>
        </p:txBody>
      </p:sp>
      <p:sp>
        <p:nvSpPr>
          <p:cNvPr id="175" name="Google Shape;175;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666666"/>
                </a:solidFill>
              </a:rPr>
              <a:t>25</a:t>
            </a:fld>
            <a:endParaRPr>
              <a:solidFill>
                <a:srgbClr val="666666"/>
              </a:solidFill>
            </a:endParaRPr>
          </a:p>
        </p:txBody>
      </p:sp>
      <p:sp>
        <p:nvSpPr>
          <p:cNvPr id="28" name="Google Shape;345;p32">
            <a:extLst>
              <a:ext uri="{FF2B5EF4-FFF2-40B4-BE49-F238E27FC236}">
                <a16:creationId xmlns:a16="http://schemas.microsoft.com/office/drawing/2014/main" id="{7608A883-460F-BC42-A28B-3D96688D55A8}"/>
              </a:ext>
            </a:extLst>
          </p:cNvPr>
          <p:cNvSpPr txBox="1">
            <a:spLocks/>
          </p:cNvSpPr>
          <p:nvPr/>
        </p:nvSpPr>
        <p:spPr>
          <a:xfrm>
            <a:off x="4474464" y="101831"/>
            <a:ext cx="4459224" cy="920051"/>
          </a:xfrm>
          <a:prstGeom prst="rect">
            <a:avLst/>
          </a:prstGeom>
          <a:solidFill>
            <a:srgbClr val="FFA40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a:t>89,526,124$</a:t>
            </a:r>
          </a:p>
          <a:p>
            <a:pPr>
              <a:spcBef>
                <a:spcPts val="600"/>
              </a:spcBef>
              <a:buClr>
                <a:schemeClr val="dk1"/>
              </a:buClr>
              <a:buSzPts val="1100"/>
              <a:buFont typeface="Arial"/>
              <a:buNone/>
            </a:pPr>
            <a:r>
              <a:rPr lang="en" sz="1400"/>
              <a:t>That’s a lot of money</a:t>
            </a:r>
            <a:endParaRPr lang="en" sz="3600" b="1"/>
          </a:p>
        </p:txBody>
      </p:sp>
      <p:sp>
        <p:nvSpPr>
          <p:cNvPr id="29" name="Google Shape;346;p32">
            <a:extLst>
              <a:ext uri="{FF2B5EF4-FFF2-40B4-BE49-F238E27FC236}">
                <a16:creationId xmlns:a16="http://schemas.microsoft.com/office/drawing/2014/main" id="{854409F1-500F-6548-9C70-30182BB2258A}"/>
              </a:ext>
            </a:extLst>
          </p:cNvPr>
          <p:cNvSpPr txBox="1">
            <a:spLocks/>
          </p:cNvSpPr>
          <p:nvPr/>
        </p:nvSpPr>
        <p:spPr>
          <a:xfrm>
            <a:off x="4474464" y="1068205"/>
            <a:ext cx="4459224" cy="920051"/>
          </a:xfrm>
          <a:prstGeom prst="rect">
            <a:avLst/>
          </a:prstGeom>
          <a:solidFill>
            <a:srgbClr val="F6703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r>
              <a:rPr lang="en" sz="3600" b="1" dirty="0"/>
              <a:t>185,244 users</a:t>
            </a:r>
          </a:p>
          <a:p>
            <a:pPr>
              <a:spcBef>
                <a:spcPts val="600"/>
              </a:spcBef>
              <a:buClr>
                <a:schemeClr val="dk1"/>
              </a:buClr>
              <a:buSzPts val="1100"/>
              <a:buFont typeface="Arial"/>
              <a:buNone/>
            </a:pPr>
            <a:r>
              <a:rPr lang="en" sz="1400" dirty="0"/>
              <a:t>And a lot of users</a:t>
            </a:r>
            <a:endParaRPr lang="en" sz="3600" b="1" dirty="0"/>
          </a:p>
        </p:txBody>
      </p:sp>
      <p:sp>
        <p:nvSpPr>
          <p:cNvPr id="30" name="Google Shape;347;p32">
            <a:extLst>
              <a:ext uri="{FF2B5EF4-FFF2-40B4-BE49-F238E27FC236}">
                <a16:creationId xmlns:a16="http://schemas.microsoft.com/office/drawing/2014/main" id="{0852F874-76A5-8449-9C1E-90FF16F928B0}"/>
              </a:ext>
            </a:extLst>
          </p:cNvPr>
          <p:cNvSpPr txBox="1">
            <a:spLocks/>
          </p:cNvSpPr>
          <p:nvPr/>
        </p:nvSpPr>
        <p:spPr>
          <a:xfrm>
            <a:off x="4474464" y="2034579"/>
            <a:ext cx="4459224" cy="907889"/>
          </a:xfrm>
          <a:prstGeom prst="rect">
            <a:avLst/>
          </a:prstGeom>
          <a:solidFill>
            <a:srgbClr val="ED003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buClr>
                <a:schemeClr val="dk1"/>
              </a:buClr>
              <a:buSzPts val="1100"/>
              <a:buFont typeface="Arial"/>
              <a:buNone/>
            </a:pPr>
            <a:r>
              <a:rPr lang="it-IT" sz="3600" b="1" dirty="0"/>
              <a:t>100%</a:t>
            </a:r>
          </a:p>
          <a:p>
            <a:pPr>
              <a:spcBef>
                <a:spcPts val="600"/>
              </a:spcBef>
              <a:buClr>
                <a:schemeClr val="dk1"/>
              </a:buClr>
              <a:buSzPts val="1100"/>
              <a:buFont typeface="Arial"/>
              <a:buNone/>
            </a:pPr>
            <a:r>
              <a:rPr lang="it-IT" sz="1400" dirty="0"/>
              <a:t>Total success!</a:t>
            </a:r>
            <a:endParaRPr lang="it-IT" sz="3600" b="1" dirty="0"/>
          </a:p>
        </p:txBody>
      </p:sp>
      <p:sp>
        <p:nvSpPr>
          <p:cNvPr id="39" name="Google Shape;330;p31">
            <a:extLst>
              <a:ext uri="{FF2B5EF4-FFF2-40B4-BE49-F238E27FC236}">
                <a16:creationId xmlns:a16="http://schemas.microsoft.com/office/drawing/2014/main" id="{D6745611-CFCF-2D40-BD32-C56017FF5E4F}"/>
              </a:ext>
            </a:extLst>
          </p:cNvPr>
          <p:cNvSpPr txBox="1">
            <a:spLocks/>
          </p:cNvSpPr>
          <p:nvPr/>
        </p:nvSpPr>
        <p:spPr>
          <a:xfrm>
            <a:off x="129256" y="1138358"/>
            <a:ext cx="4002870" cy="10119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1pPr>
            <a:lvl2pPr marR="0" lvl="1"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2pPr>
            <a:lvl3pPr marR="0" lvl="2"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3pPr>
            <a:lvl4pPr marR="0" lvl="3"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4pPr>
            <a:lvl5pPr marR="0" lvl="4"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5pPr>
            <a:lvl6pPr marR="0" lvl="5"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6pPr>
            <a:lvl7pPr marR="0" lvl="6"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7pPr>
            <a:lvl8pPr marR="0" lvl="7"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8pPr>
            <a:lvl9pPr marR="0" lvl="8" algn="l" rtl="0">
              <a:lnSpc>
                <a:spcPct val="100000"/>
              </a:lnSpc>
              <a:spcBef>
                <a:spcPts val="0"/>
              </a:spcBef>
              <a:spcAft>
                <a:spcPts val="0"/>
              </a:spcAft>
              <a:buClr>
                <a:srgbClr val="FFFFFF"/>
              </a:buClr>
              <a:buSzPts val="2400"/>
              <a:buFont typeface="Nunito Sans"/>
              <a:buNone/>
              <a:defRPr sz="2400" b="0" i="0" u="none" strike="noStrike" cap="none">
                <a:solidFill>
                  <a:srgbClr val="FFFFFF"/>
                </a:solidFill>
                <a:latin typeface="Nunito Sans"/>
                <a:ea typeface="Nunito Sans"/>
                <a:cs typeface="Nunito Sans"/>
                <a:sym typeface="Nunito Sans"/>
              </a:defRPr>
            </a:lvl9pPr>
          </a:lstStyle>
          <a:p>
            <a:pPr algn="ctr"/>
            <a:r>
              <a:rPr lang="en" sz="5000" b="1" dirty="0">
                <a:solidFill>
                  <a:srgbClr val="666666"/>
                </a:solidFill>
              </a:rPr>
              <a:t>89,526,124</a:t>
            </a:r>
          </a:p>
        </p:txBody>
      </p:sp>
      <p:sp>
        <p:nvSpPr>
          <p:cNvPr id="40" name="Google Shape;331;p31">
            <a:extLst>
              <a:ext uri="{FF2B5EF4-FFF2-40B4-BE49-F238E27FC236}">
                <a16:creationId xmlns:a16="http://schemas.microsoft.com/office/drawing/2014/main" id="{CB704235-A035-8E4E-9694-C3F66DA853BD}"/>
              </a:ext>
            </a:extLst>
          </p:cNvPr>
          <p:cNvSpPr txBox="1">
            <a:spLocks/>
          </p:cNvSpPr>
          <p:nvPr/>
        </p:nvSpPr>
        <p:spPr>
          <a:xfrm>
            <a:off x="685800" y="1954652"/>
            <a:ext cx="2776728" cy="4471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60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1pPr>
            <a:lvl2pPr marL="914400" marR="0" lvl="1"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2pPr>
            <a:lvl3pPr marL="1371600" marR="0" lvl="2"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3pPr>
            <a:lvl4pPr marL="1828800" marR="0" lvl="3"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4pPr>
            <a:lvl5pPr marL="2286000" marR="0" lvl="4"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5pPr>
            <a:lvl6pPr marL="2743200" marR="0" lvl="5"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6pPr>
            <a:lvl7pPr marL="3200400" marR="0" lvl="6"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7pPr>
            <a:lvl8pPr marL="3657600" marR="0" lvl="7"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8pPr>
            <a:lvl9pPr marL="4114800" marR="0" lvl="8" indent="-317500" algn="l" rtl="0">
              <a:lnSpc>
                <a:spcPct val="115000"/>
              </a:lnSpc>
              <a:spcBef>
                <a:spcPts val="0"/>
              </a:spcBef>
              <a:spcAft>
                <a:spcPts val="0"/>
              </a:spcAft>
              <a:buClr>
                <a:srgbClr val="CCCCCC"/>
              </a:buClr>
              <a:buSzPts val="1400"/>
              <a:buFont typeface="Nunito Sans"/>
              <a:buChar char="-"/>
              <a:defRPr sz="1400" b="0" i="0" u="none" strike="noStrike" cap="none">
                <a:solidFill>
                  <a:srgbClr val="666666"/>
                </a:solidFill>
                <a:latin typeface="Nunito Sans"/>
                <a:ea typeface="Nunito Sans"/>
                <a:cs typeface="Nunito Sans"/>
                <a:sym typeface="Nunito Sans"/>
              </a:defRPr>
            </a:lvl9pPr>
          </a:lstStyle>
          <a:p>
            <a:pPr marL="0" indent="0" algn="ctr">
              <a:buFont typeface="Nunito Sans"/>
              <a:buNone/>
            </a:pPr>
            <a:r>
              <a:rPr lang="en"/>
              <a:t>Description</a:t>
            </a:r>
          </a:p>
        </p:txBody>
      </p:sp>
      <p:grpSp>
        <p:nvGrpSpPr>
          <p:cNvPr id="41" name="Google Shape;333;p31">
            <a:extLst>
              <a:ext uri="{FF2B5EF4-FFF2-40B4-BE49-F238E27FC236}">
                <a16:creationId xmlns:a16="http://schemas.microsoft.com/office/drawing/2014/main" id="{BDF123A9-62F8-B849-AB2F-504B87B7EBAA}"/>
              </a:ext>
            </a:extLst>
          </p:cNvPr>
          <p:cNvGrpSpPr/>
          <p:nvPr/>
        </p:nvGrpSpPr>
        <p:grpSpPr>
          <a:xfrm>
            <a:off x="1837266" y="552498"/>
            <a:ext cx="473796" cy="463675"/>
            <a:chOff x="3932350" y="3714775"/>
            <a:chExt cx="439650" cy="319075"/>
          </a:xfrm>
          <a:solidFill>
            <a:srgbClr val="666666"/>
          </a:solidFill>
        </p:grpSpPr>
        <p:sp>
          <p:nvSpPr>
            <p:cNvPr id="42" name="Google Shape;334;p31">
              <a:extLst>
                <a:ext uri="{FF2B5EF4-FFF2-40B4-BE49-F238E27FC236}">
                  <a16:creationId xmlns:a16="http://schemas.microsoft.com/office/drawing/2014/main" id="{500593FA-7AC4-2B43-93EC-335AD40F529C}"/>
                </a:ext>
              </a:extLst>
            </p:cNvPr>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3" name="Google Shape;335;p31">
              <a:extLst>
                <a:ext uri="{FF2B5EF4-FFF2-40B4-BE49-F238E27FC236}">
                  <a16:creationId xmlns:a16="http://schemas.microsoft.com/office/drawing/2014/main" id="{29EE1304-BE03-A84E-BB56-0636C67F55A1}"/>
                </a:ext>
              </a:extLst>
            </p:cNvPr>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4" name="Google Shape;336;p31">
              <a:extLst>
                <a:ext uri="{FF2B5EF4-FFF2-40B4-BE49-F238E27FC236}">
                  <a16:creationId xmlns:a16="http://schemas.microsoft.com/office/drawing/2014/main" id="{F0FB233A-CE7F-4140-8C7C-C21A76B472B4}"/>
                </a:ext>
              </a:extLst>
            </p:cNvPr>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5" name="Google Shape;337;p31">
              <a:extLst>
                <a:ext uri="{FF2B5EF4-FFF2-40B4-BE49-F238E27FC236}">
                  <a16:creationId xmlns:a16="http://schemas.microsoft.com/office/drawing/2014/main" id="{ABF652DE-09E7-DE4B-BD82-4AB7C89F83D9}"/>
                </a:ext>
              </a:extLst>
            </p:cNvPr>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sp>
          <p:nvSpPr>
            <p:cNvPr id="46" name="Google Shape;338;p31">
              <a:extLst>
                <a:ext uri="{FF2B5EF4-FFF2-40B4-BE49-F238E27FC236}">
                  <a16:creationId xmlns:a16="http://schemas.microsoft.com/office/drawing/2014/main" id="{C74F2FE2-54ED-0A48-A65C-4418EBA00CC1}"/>
                </a:ext>
              </a:extLst>
            </p:cNvPr>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grpFill/>
            <a:ln w="12175" cap="rnd"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66666"/>
                </a:solidFil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egnaposto testo 8">
            <a:extLst>
              <a:ext uri="{FF2B5EF4-FFF2-40B4-BE49-F238E27FC236}">
                <a16:creationId xmlns:a16="http://schemas.microsoft.com/office/drawing/2014/main" id="{E62136F8-61CE-48A1-8286-776A0FCDC94F}"/>
              </a:ext>
            </a:extLst>
          </p:cNvPr>
          <p:cNvSpPr>
            <a:spLocks noGrp="1"/>
          </p:cNvSpPr>
          <p:nvPr>
            <p:ph type="body" idx="1"/>
          </p:nvPr>
        </p:nvSpPr>
        <p:spPr>
          <a:xfrm>
            <a:off x="347424" y="501541"/>
            <a:ext cx="8339375" cy="4366294"/>
          </a:xfrm>
        </p:spPr>
        <p:txBody>
          <a:bodyPr/>
          <a:lstStyle/>
          <a:p>
            <a:pPr marL="127000" indent="0">
              <a:buNone/>
            </a:pPr>
            <a:r>
              <a:rPr lang="it-IT" dirty="0" err="1">
                <a:solidFill>
                  <a:srgbClr val="666666"/>
                </a:solidFill>
              </a:rPr>
              <a:t>Bibliography</a:t>
            </a:r>
            <a:br>
              <a:rPr lang="it-IT" dirty="0">
                <a:solidFill>
                  <a:srgbClr val="666666"/>
                </a:solidFill>
              </a:rPr>
            </a:br>
            <a:endParaRPr lang="it-IT" dirty="0">
              <a:solidFill>
                <a:srgbClr val="666666"/>
              </a:solidFill>
            </a:endParaRPr>
          </a:p>
          <a:p>
            <a:pPr marL="127000" indent="0">
              <a:buNone/>
            </a:pPr>
            <a:r>
              <a:rPr lang="en-US" sz="800" dirty="0">
                <a:solidFill>
                  <a:srgbClr val="666666"/>
                </a:solidFill>
              </a:rPr>
              <a:t>[1] </a:t>
            </a:r>
            <a:r>
              <a:rPr lang="en-US" sz="800" dirty="0" err="1">
                <a:solidFill>
                  <a:srgbClr val="666666"/>
                </a:solidFill>
              </a:rPr>
              <a:t>Coroller</a:t>
            </a:r>
            <a:r>
              <a:rPr lang="en-US" sz="800" dirty="0">
                <a:solidFill>
                  <a:srgbClr val="666666"/>
                </a:solidFill>
              </a:rPr>
              <a:t>, T. P. (2017). Combining data science and medical imaging: Advancing cancer </a:t>
            </a:r>
            <a:r>
              <a:rPr lang="en-US" sz="800" dirty="0" err="1">
                <a:solidFill>
                  <a:srgbClr val="666666"/>
                </a:solidFill>
              </a:rPr>
              <a:t>precisionmedicine</a:t>
            </a:r>
            <a:r>
              <a:rPr lang="en-US" sz="800" dirty="0">
                <a:solidFill>
                  <a:srgbClr val="666666"/>
                </a:solidFill>
              </a:rPr>
              <a:t> with radiomics. Maastricht: </a:t>
            </a:r>
            <a:r>
              <a:rPr lang="en-US" sz="800" dirty="0" err="1">
                <a:solidFill>
                  <a:srgbClr val="666666"/>
                </a:solidFill>
              </a:rPr>
              <a:t>Datawyse</a:t>
            </a:r>
            <a:r>
              <a:rPr lang="en-US" sz="800" dirty="0">
                <a:solidFill>
                  <a:srgbClr val="666666"/>
                </a:solidFill>
              </a:rPr>
              <a:t> / </a:t>
            </a:r>
            <a:r>
              <a:rPr lang="en-US" sz="800" dirty="0" err="1">
                <a:solidFill>
                  <a:srgbClr val="666666"/>
                </a:solidFill>
              </a:rPr>
              <a:t>Universitaire</a:t>
            </a:r>
            <a:r>
              <a:rPr lang="en-US" sz="800" dirty="0">
                <a:solidFill>
                  <a:srgbClr val="666666"/>
                </a:solidFill>
              </a:rPr>
              <a:t> Pers Maastricht</a:t>
            </a:r>
          </a:p>
          <a:p>
            <a:pPr marL="127000" indent="0">
              <a:buNone/>
            </a:pPr>
            <a:r>
              <a:rPr lang="en-US" sz="800" dirty="0">
                <a:solidFill>
                  <a:srgbClr val="666666"/>
                </a:solidFill>
              </a:rPr>
              <a:t>[2] Francesca </a:t>
            </a:r>
            <a:r>
              <a:rPr lang="en-US" sz="800" dirty="0" err="1">
                <a:solidFill>
                  <a:srgbClr val="666666"/>
                </a:solidFill>
              </a:rPr>
              <a:t>Gallivanone</a:t>
            </a:r>
            <a:r>
              <a:rPr lang="en-US" sz="800" dirty="0">
                <a:solidFill>
                  <a:srgbClr val="666666"/>
                </a:solidFill>
              </a:rPr>
              <a:t>, Matteo </a:t>
            </a:r>
            <a:r>
              <a:rPr lang="en-US" sz="800" dirty="0" err="1">
                <a:solidFill>
                  <a:srgbClr val="666666"/>
                </a:solidFill>
              </a:rPr>
              <a:t>Interlenghi</a:t>
            </a:r>
            <a:r>
              <a:rPr lang="en-US" sz="800" dirty="0">
                <a:solidFill>
                  <a:srgbClr val="666666"/>
                </a:solidFill>
              </a:rPr>
              <a:t>, Daniela </a:t>
            </a:r>
            <a:r>
              <a:rPr lang="en-US" sz="800" dirty="0" err="1">
                <a:solidFill>
                  <a:srgbClr val="666666"/>
                </a:solidFill>
              </a:rPr>
              <a:t>D’Ambrosio</a:t>
            </a:r>
            <a:r>
              <a:rPr lang="en-US" sz="800" dirty="0">
                <a:solidFill>
                  <a:srgbClr val="666666"/>
                </a:solidFill>
              </a:rPr>
              <a:t>, Giuseppe </a:t>
            </a:r>
            <a:r>
              <a:rPr lang="en-US" sz="800" dirty="0" err="1">
                <a:solidFill>
                  <a:srgbClr val="666666"/>
                </a:solidFill>
              </a:rPr>
              <a:t>Trifirò</a:t>
            </a:r>
            <a:r>
              <a:rPr lang="en-US" sz="800" dirty="0">
                <a:solidFill>
                  <a:srgbClr val="666666"/>
                </a:solidFill>
              </a:rPr>
              <a:t>, and Isabella Castiglioni, “Parameters Influencing PET Imaging Features: A Phantom Study with Irregular and Heterogeneous Synthetic Lesions,” Contrast Media &amp; Molecular Imaging, vol. </a:t>
            </a:r>
            <a:r>
              <a:rPr lang="en-US" sz="800">
                <a:solidFill>
                  <a:srgbClr val="666666"/>
                </a:solidFill>
              </a:rPr>
              <a:t>2018</a:t>
            </a:r>
            <a:endParaRPr lang="en-US" sz="800" dirty="0">
              <a:solidFill>
                <a:srgbClr val="666666"/>
              </a:solidFill>
            </a:endParaRPr>
          </a:p>
          <a:p>
            <a:pPr marL="127000" indent="0">
              <a:buNone/>
            </a:pPr>
            <a:r>
              <a:rPr lang="it-IT" sz="800" dirty="0">
                <a:solidFill>
                  <a:srgbClr val="666666"/>
                </a:solidFill>
              </a:rPr>
              <a:t>[3] </a:t>
            </a:r>
            <a:r>
              <a:rPr lang="it-IT" sz="800" dirty="0" err="1">
                <a:solidFill>
                  <a:srgbClr val="666666"/>
                </a:solidFill>
              </a:rPr>
              <a:t>Vallières</a:t>
            </a:r>
            <a:r>
              <a:rPr lang="it-IT" sz="800" dirty="0">
                <a:solidFill>
                  <a:srgbClr val="666666"/>
                </a:solidFill>
              </a:rPr>
              <a:t>, M. et al. (2015). A </a:t>
            </a:r>
            <a:r>
              <a:rPr lang="it-IT" sz="800" dirty="0" err="1">
                <a:solidFill>
                  <a:srgbClr val="666666"/>
                </a:solidFill>
              </a:rPr>
              <a:t>radiomics</a:t>
            </a:r>
            <a:r>
              <a:rPr lang="it-IT" sz="800" dirty="0">
                <a:solidFill>
                  <a:srgbClr val="666666"/>
                </a:solidFill>
              </a:rPr>
              <a:t> model from joint FDG-PET and MRI texture features for the </a:t>
            </a:r>
            <a:r>
              <a:rPr lang="it-IT" sz="800" dirty="0" err="1">
                <a:solidFill>
                  <a:srgbClr val="666666"/>
                </a:solidFill>
              </a:rPr>
              <a:t>prediction</a:t>
            </a:r>
            <a:r>
              <a:rPr lang="it-IT" sz="800" dirty="0">
                <a:solidFill>
                  <a:srgbClr val="666666"/>
                </a:solidFill>
              </a:rPr>
              <a:t> of </a:t>
            </a:r>
            <a:r>
              <a:rPr lang="it-IT" sz="800" dirty="0" err="1">
                <a:solidFill>
                  <a:srgbClr val="666666"/>
                </a:solidFill>
              </a:rPr>
              <a:t>lung</a:t>
            </a:r>
            <a:r>
              <a:rPr lang="it-IT" sz="800" dirty="0">
                <a:solidFill>
                  <a:srgbClr val="666666"/>
                </a:solidFill>
              </a:rPr>
              <a:t> </a:t>
            </a:r>
            <a:r>
              <a:rPr lang="it-IT" sz="800" dirty="0" err="1">
                <a:solidFill>
                  <a:srgbClr val="666666"/>
                </a:solidFill>
              </a:rPr>
              <a:t>metastases</a:t>
            </a:r>
            <a:r>
              <a:rPr lang="it-IT" sz="800" dirty="0">
                <a:solidFill>
                  <a:srgbClr val="666666"/>
                </a:solidFill>
              </a:rPr>
              <a:t> in soft-</a:t>
            </a:r>
            <a:r>
              <a:rPr lang="it-IT" sz="800" dirty="0" err="1">
                <a:solidFill>
                  <a:srgbClr val="666666"/>
                </a:solidFill>
              </a:rPr>
              <a:t>tissue</a:t>
            </a:r>
            <a:r>
              <a:rPr lang="it-IT" sz="800" dirty="0">
                <a:solidFill>
                  <a:srgbClr val="666666"/>
                </a:solidFill>
              </a:rPr>
              <a:t> </a:t>
            </a:r>
            <a:r>
              <a:rPr lang="it-IT" sz="800" dirty="0" err="1">
                <a:solidFill>
                  <a:srgbClr val="666666"/>
                </a:solidFill>
              </a:rPr>
              <a:t>sarcomas</a:t>
            </a:r>
            <a:r>
              <a:rPr lang="it-IT" sz="800" dirty="0">
                <a:solidFill>
                  <a:srgbClr val="666666"/>
                </a:solidFill>
              </a:rPr>
              <a:t> of the </a:t>
            </a:r>
            <a:r>
              <a:rPr lang="it-IT" sz="800" dirty="0" err="1">
                <a:solidFill>
                  <a:srgbClr val="666666"/>
                </a:solidFill>
              </a:rPr>
              <a:t>extremities</a:t>
            </a:r>
            <a:r>
              <a:rPr lang="it-IT" sz="800" dirty="0">
                <a:solidFill>
                  <a:srgbClr val="666666"/>
                </a:solidFill>
              </a:rPr>
              <a:t>. </a:t>
            </a:r>
            <a:r>
              <a:rPr lang="it-IT" sz="800" dirty="0" err="1">
                <a:solidFill>
                  <a:srgbClr val="666666"/>
                </a:solidFill>
              </a:rPr>
              <a:t>Physics</a:t>
            </a:r>
            <a:r>
              <a:rPr lang="it-IT" sz="800" dirty="0">
                <a:solidFill>
                  <a:srgbClr val="666666"/>
                </a:solidFill>
              </a:rPr>
              <a:t> in Medicine and </a:t>
            </a:r>
            <a:r>
              <a:rPr lang="it-IT" sz="800" dirty="0" err="1">
                <a:solidFill>
                  <a:srgbClr val="666666"/>
                </a:solidFill>
              </a:rPr>
              <a:t>Biology</a:t>
            </a:r>
            <a:r>
              <a:rPr lang="it-IT" sz="800" dirty="0">
                <a:solidFill>
                  <a:srgbClr val="666666"/>
                </a:solidFill>
              </a:rPr>
              <a:t>, 60(14),  5471-5496. doi:10.1088/0031-9155/60/14/5471</a:t>
            </a:r>
          </a:p>
          <a:p>
            <a:pPr marL="127000" indent="0">
              <a:buNone/>
            </a:pPr>
            <a:r>
              <a:rPr lang="it-IT" sz="800" dirty="0">
                <a:solidFill>
                  <a:srgbClr val="666666"/>
                </a:solidFill>
              </a:rPr>
              <a:t>[4] Zhou, H., </a:t>
            </a:r>
            <a:r>
              <a:rPr lang="it-IT" sz="800" dirty="0" err="1">
                <a:solidFill>
                  <a:srgbClr val="666666"/>
                </a:solidFill>
              </a:rPr>
              <a:t>Vallières</a:t>
            </a:r>
            <a:r>
              <a:rPr lang="it-IT" sz="800" dirty="0">
                <a:solidFill>
                  <a:srgbClr val="666666"/>
                </a:solidFill>
              </a:rPr>
              <a:t>, M., Bai, H.X. et al. (2017). MRI features </a:t>
            </a:r>
            <a:r>
              <a:rPr lang="it-IT" sz="800" dirty="0" err="1">
                <a:solidFill>
                  <a:srgbClr val="666666"/>
                </a:solidFill>
              </a:rPr>
              <a:t>predict</a:t>
            </a:r>
            <a:r>
              <a:rPr lang="it-IT" sz="800" dirty="0">
                <a:solidFill>
                  <a:srgbClr val="666666"/>
                </a:solidFill>
              </a:rPr>
              <a:t> survival and </a:t>
            </a:r>
            <a:r>
              <a:rPr lang="it-IT" sz="800" dirty="0" err="1">
                <a:solidFill>
                  <a:srgbClr val="666666"/>
                </a:solidFill>
              </a:rPr>
              <a:t>molecular</a:t>
            </a:r>
            <a:r>
              <a:rPr lang="it-IT" sz="800" dirty="0">
                <a:solidFill>
                  <a:srgbClr val="666666"/>
                </a:solidFill>
              </a:rPr>
              <a:t> markers in diffuse </a:t>
            </a:r>
            <a:r>
              <a:rPr lang="it-IT" sz="800" dirty="0" err="1">
                <a:solidFill>
                  <a:srgbClr val="666666"/>
                </a:solidFill>
              </a:rPr>
              <a:t>lower</a:t>
            </a:r>
            <a:r>
              <a:rPr lang="it-IT" sz="800" dirty="0">
                <a:solidFill>
                  <a:srgbClr val="666666"/>
                </a:solidFill>
              </a:rPr>
              <a:t>-grade </a:t>
            </a:r>
            <a:r>
              <a:rPr lang="it-IT" sz="800" dirty="0" err="1">
                <a:solidFill>
                  <a:srgbClr val="666666"/>
                </a:solidFill>
              </a:rPr>
              <a:t>gliomas</a:t>
            </a:r>
            <a:r>
              <a:rPr lang="it-IT" sz="800" dirty="0">
                <a:solidFill>
                  <a:srgbClr val="666666"/>
                </a:solidFill>
              </a:rPr>
              <a:t>.  Neuro-</a:t>
            </a:r>
            <a:r>
              <a:rPr lang="it-IT" sz="800" dirty="0" err="1">
                <a:solidFill>
                  <a:srgbClr val="666666"/>
                </a:solidFill>
              </a:rPr>
              <a:t>Oncology</a:t>
            </a:r>
            <a:r>
              <a:rPr lang="it-IT" sz="800" dirty="0">
                <a:solidFill>
                  <a:srgbClr val="666666"/>
                </a:solidFill>
              </a:rPr>
              <a:t>, 19(6), 862-870. doi:10.1093/</a:t>
            </a:r>
            <a:r>
              <a:rPr lang="it-IT" sz="800" dirty="0" err="1">
                <a:solidFill>
                  <a:srgbClr val="666666"/>
                </a:solidFill>
              </a:rPr>
              <a:t>neuonc</a:t>
            </a:r>
            <a:r>
              <a:rPr lang="it-IT" sz="800" dirty="0">
                <a:solidFill>
                  <a:srgbClr val="666666"/>
                </a:solidFill>
              </a:rPr>
              <a:t>/now256</a:t>
            </a:r>
          </a:p>
          <a:p>
            <a:pPr marL="127000" indent="0">
              <a:buNone/>
            </a:pPr>
            <a:r>
              <a:rPr lang="it-IT" sz="800" dirty="0">
                <a:solidFill>
                  <a:srgbClr val="666666"/>
                </a:solidFill>
              </a:rPr>
              <a:t>[5] </a:t>
            </a:r>
            <a:r>
              <a:rPr lang="it-IT" sz="800" dirty="0" err="1">
                <a:solidFill>
                  <a:srgbClr val="666666"/>
                </a:solidFill>
              </a:rPr>
              <a:t>Vallière</a:t>
            </a:r>
            <a:r>
              <a:rPr lang="it-IT" sz="800" dirty="0">
                <a:solidFill>
                  <a:srgbClr val="666666"/>
                </a:solidFill>
              </a:rPr>
              <a:t>, M. et al. (2017). </a:t>
            </a:r>
            <a:r>
              <a:rPr lang="it-IT" sz="800" dirty="0" err="1">
                <a:solidFill>
                  <a:srgbClr val="666666"/>
                </a:solidFill>
              </a:rPr>
              <a:t>Radiomics</a:t>
            </a:r>
            <a:r>
              <a:rPr lang="it-IT" sz="800" dirty="0">
                <a:solidFill>
                  <a:srgbClr val="666666"/>
                </a:solidFill>
              </a:rPr>
              <a:t> strategies for risk </a:t>
            </a:r>
            <a:r>
              <a:rPr lang="it-IT" sz="800" dirty="0" err="1">
                <a:solidFill>
                  <a:srgbClr val="666666"/>
                </a:solidFill>
              </a:rPr>
              <a:t>assessment</a:t>
            </a:r>
            <a:r>
              <a:rPr lang="it-IT" sz="800" dirty="0">
                <a:solidFill>
                  <a:srgbClr val="666666"/>
                </a:solidFill>
              </a:rPr>
              <a:t>  of </a:t>
            </a:r>
            <a:r>
              <a:rPr lang="it-IT" sz="800" dirty="0" err="1">
                <a:solidFill>
                  <a:srgbClr val="666666"/>
                </a:solidFill>
              </a:rPr>
              <a:t>tumour</a:t>
            </a:r>
            <a:r>
              <a:rPr lang="it-IT" sz="800" dirty="0">
                <a:solidFill>
                  <a:srgbClr val="666666"/>
                </a:solidFill>
              </a:rPr>
              <a:t> </a:t>
            </a:r>
            <a:r>
              <a:rPr lang="it-IT" sz="800" dirty="0" err="1">
                <a:solidFill>
                  <a:srgbClr val="666666"/>
                </a:solidFill>
              </a:rPr>
              <a:t>failure</a:t>
            </a:r>
            <a:r>
              <a:rPr lang="it-IT" sz="800" dirty="0">
                <a:solidFill>
                  <a:srgbClr val="666666"/>
                </a:solidFill>
              </a:rPr>
              <a:t> in head-and-</a:t>
            </a:r>
            <a:r>
              <a:rPr lang="it-IT" sz="800" dirty="0" err="1">
                <a:solidFill>
                  <a:srgbClr val="666666"/>
                </a:solidFill>
              </a:rPr>
              <a:t>neck</a:t>
            </a:r>
            <a:r>
              <a:rPr lang="it-IT" sz="800" dirty="0">
                <a:solidFill>
                  <a:srgbClr val="666666"/>
                </a:solidFill>
              </a:rPr>
              <a:t> </a:t>
            </a:r>
            <a:r>
              <a:rPr lang="it-IT" sz="800" dirty="0" err="1">
                <a:solidFill>
                  <a:srgbClr val="666666"/>
                </a:solidFill>
              </a:rPr>
              <a:t>cancer</a:t>
            </a:r>
            <a:r>
              <a:rPr lang="it-IT" sz="800" dirty="0">
                <a:solidFill>
                  <a:srgbClr val="666666"/>
                </a:solidFill>
              </a:rPr>
              <a:t>. Scientific Reports, 7:10117. doi:10.1038/s41598-017-10371-5 </a:t>
            </a:r>
          </a:p>
        </p:txBody>
      </p:sp>
      <p:sp>
        <p:nvSpPr>
          <p:cNvPr id="3" name="Segnaposto numero diapositiva 2">
            <a:extLst>
              <a:ext uri="{FF2B5EF4-FFF2-40B4-BE49-F238E27FC236}">
                <a16:creationId xmlns:a16="http://schemas.microsoft.com/office/drawing/2014/main" id="{6ABDB339-5F96-4478-80CB-B14F483A02B8}"/>
              </a:ext>
            </a:extLst>
          </p:cNvPr>
          <p:cNvSpPr>
            <a:spLocks noGrp="1"/>
          </p:cNvSpPr>
          <p:nvPr>
            <p:ph type="sldNum" idx="12"/>
          </p:nvPr>
        </p:nvSpPr>
        <p:spPr/>
        <p:txBody>
          <a:bodyPr/>
          <a:lstStyle/>
          <a:p>
            <a:pPr lvl="0"/>
            <a:fld id="{00000000-1234-1234-1234-123412341234}" type="slidenum">
              <a:rPr lang="it-IT" smtClean="0"/>
              <a:pPr lvl="0"/>
              <a:t>26</a:t>
            </a:fld>
            <a:endParaRPr lang="it-IT"/>
          </a:p>
        </p:txBody>
      </p:sp>
    </p:spTree>
    <p:extLst>
      <p:ext uri="{BB962C8B-B14F-4D97-AF65-F5344CB8AC3E}">
        <p14:creationId xmlns:p14="http://schemas.microsoft.com/office/powerpoint/2010/main" val="813241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1390259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28</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040874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412600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t="-15000" r="-19000" b="-1000"/>
          </a:stretch>
        </a:blipFill>
        <a:effectLst/>
      </p:bgPr>
    </p:bg>
    <p:spTree>
      <p:nvGrpSpPr>
        <p:cNvPr id="1" name="Shape 135"/>
        <p:cNvGrpSpPr/>
        <p:nvPr/>
      </p:nvGrpSpPr>
      <p:grpSpPr>
        <a:xfrm>
          <a:off x="0" y="0"/>
          <a:ext cx="0" cy="0"/>
          <a:chOff x="0" y="0"/>
          <a:chExt cx="0" cy="0"/>
        </a:xfrm>
      </p:grpSpPr>
      <p:sp>
        <p:nvSpPr>
          <p:cNvPr id="136" name="Google Shape;136;p20"/>
          <p:cNvSpPr txBox="1">
            <a:spLocks noGrp="1"/>
          </p:cNvSpPr>
          <p:nvPr>
            <p:ph type="ctrTitle"/>
          </p:nvPr>
        </p:nvSpPr>
        <p:spPr>
          <a:xfrm>
            <a:off x="277100" y="284200"/>
            <a:ext cx="2024100" cy="3678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b="1" dirty="0">
                <a:solidFill>
                  <a:srgbClr val="666666"/>
                </a:solidFill>
              </a:rPr>
              <a:t>1.</a:t>
            </a:r>
            <a:endParaRPr sz="4800" b="1" dirty="0">
              <a:solidFill>
                <a:srgbClr val="666666"/>
              </a:solidFill>
            </a:endParaRPr>
          </a:p>
          <a:p>
            <a:pPr marL="0" lvl="0" indent="0" algn="l" rtl="0">
              <a:spcBef>
                <a:spcPts val="0"/>
              </a:spcBef>
              <a:spcAft>
                <a:spcPts val="0"/>
              </a:spcAft>
              <a:buNone/>
            </a:pPr>
            <a:r>
              <a:rPr lang="it-IT" dirty="0" err="1">
                <a:solidFill>
                  <a:srgbClr val="666666"/>
                </a:solidFill>
              </a:rPr>
              <a:t>Introduction</a:t>
            </a:r>
            <a:endParaRPr dirty="0">
              <a:solidFill>
                <a:srgbClr val="666666"/>
              </a:solidFill>
            </a:endParaRPr>
          </a:p>
        </p:txBody>
      </p:sp>
      <p:sp>
        <p:nvSpPr>
          <p:cNvPr id="137" name="Google Shape;137;p20"/>
          <p:cNvSpPr txBox="1">
            <a:spLocks noGrp="1"/>
          </p:cNvSpPr>
          <p:nvPr>
            <p:ph type="subTitle" idx="1"/>
          </p:nvPr>
        </p:nvSpPr>
        <p:spPr>
          <a:xfrm>
            <a:off x="277100" y="3983050"/>
            <a:ext cx="2024100" cy="78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8" name="Google Shape;138;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pic>
        <p:nvPicPr>
          <p:cNvPr id="5" name="Immagine 4">
            <a:extLst>
              <a:ext uri="{FF2B5EF4-FFF2-40B4-BE49-F238E27FC236}">
                <a16:creationId xmlns:a16="http://schemas.microsoft.com/office/drawing/2014/main" id="{B299CCBC-E53F-5444-98BF-DE3AA4B6F152}"/>
              </a:ext>
            </a:extLst>
          </p:cNvPr>
          <p:cNvPicPr>
            <a:picLocks noChangeAspect="1"/>
          </p:cNvPicPr>
          <p:nvPr/>
        </p:nvPicPr>
        <p:blipFill>
          <a:blip r:embed="rId4"/>
          <a:stretch>
            <a:fillRect/>
          </a:stretch>
        </p:blipFill>
        <p:spPr>
          <a:xfrm>
            <a:off x="-5328" y="5067"/>
            <a:ext cx="564856" cy="558266"/>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795789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31</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301327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32</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491118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33</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815841" y="172520"/>
            <a:ext cx="4015294"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a:solidFill>
                  <a:srgbClr val="666666"/>
                </a:solidFill>
              </a:rPr>
              <a:t>xxx</a:t>
            </a:r>
            <a:endParaRPr lang="en">
              <a:solidFill>
                <a:srgbClr val="666666"/>
              </a:solidFill>
            </a:endParaRPr>
          </a:p>
          <a:p>
            <a:pPr marL="127000" indent="0">
              <a:buClr>
                <a:srgbClr val="666666"/>
              </a:buClr>
              <a:buNone/>
            </a:pPr>
            <a:endParaRPr lang="en" sz="2000" i="0">
              <a:solidFill>
                <a:srgbClr val="666666"/>
              </a:solidFill>
            </a:endParaRPr>
          </a:p>
        </p:txBody>
      </p:sp>
    </p:spTree>
    <p:extLst>
      <p:ext uri="{BB962C8B-B14F-4D97-AF65-F5344CB8AC3E}">
        <p14:creationId xmlns:p14="http://schemas.microsoft.com/office/powerpoint/2010/main" val="25562834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template is for a SlideDoc</a:t>
            </a:r>
            <a:endParaRPr/>
          </a:p>
        </p:txBody>
      </p:sp>
      <p:sp>
        <p:nvSpPr>
          <p:cNvPr id="114" name="Google Shape;114;p17"/>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 slidedoc is a visual document, developed in presentation software, that is intended to be read and referenced instead of projected.</a:t>
            </a:r>
            <a:endParaRPr/>
          </a:p>
        </p:txBody>
      </p:sp>
      <p:sp>
        <p:nvSpPr>
          <p:cNvPr id="115" name="Google Shape;115;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34</a:t>
            </a:fld>
            <a:endParaRPr/>
          </a:p>
        </p:txBody>
      </p:sp>
      <p:sp>
        <p:nvSpPr>
          <p:cNvPr id="116" name="Google Shape;116;p17"/>
          <p:cNvSpPr txBox="1">
            <a:spLocks noGrp="1"/>
          </p:cNvSpPr>
          <p:nvPr>
            <p:ph type="body" idx="2"/>
          </p:nvPr>
        </p:nvSpPr>
        <p:spPr>
          <a:xfrm>
            <a:off x="3090625" y="1851913"/>
            <a:ext cx="55962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endParaRPr/>
          </a:p>
          <a:p>
            <a:pPr marL="0" lvl="0" indent="0" algn="l" rtl="0">
              <a:spcBef>
                <a:spcPts val="100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endParaRPr b="1">
              <a:solidFill>
                <a:srgbClr val="F6703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title"/>
          </p:nvPr>
        </p:nvSpPr>
        <p:spPr>
          <a:xfrm>
            <a:off x="511425" y="5755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Hello!</a:t>
            </a:r>
            <a:endParaRPr/>
          </a:p>
          <a:p>
            <a:pPr marL="0" lvl="0" indent="0" algn="l" rtl="0">
              <a:spcBef>
                <a:spcPts val="0"/>
              </a:spcBef>
              <a:spcAft>
                <a:spcPts val="0"/>
              </a:spcAft>
              <a:buNone/>
            </a:pPr>
            <a:r>
              <a:rPr lang="en"/>
              <a:t>Nice to meet you</a:t>
            </a:r>
            <a:endParaRPr/>
          </a:p>
        </p:txBody>
      </p:sp>
      <p:sp>
        <p:nvSpPr>
          <p:cNvPr id="130" name="Google Shape;130;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131" name="Google Shape;131;p19"/>
          <p:cNvSpPr txBox="1">
            <a:spLocks noGrp="1"/>
          </p:cNvSpPr>
          <p:nvPr>
            <p:ph type="body" idx="1"/>
          </p:nvPr>
        </p:nvSpPr>
        <p:spPr>
          <a:xfrm>
            <a:off x="511425" y="1598600"/>
            <a:ext cx="3517200" cy="2957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Use the first slides to present yourself or your company. Remember that you may not be presenting this document directly.</a:t>
            </a:r>
            <a:endParaRPr/>
          </a:p>
          <a:p>
            <a:pPr marL="0" lvl="0" indent="0" algn="l" rtl="0">
              <a:spcBef>
                <a:spcPts val="600"/>
              </a:spcBef>
              <a:spcAft>
                <a:spcPts val="0"/>
              </a:spcAft>
              <a:buNone/>
            </a:pPr>
            <a:endParaRPr/>
          </a:p>
          <a:p>
            <a:pPr marL="0" lvl="0" indent="0" algn="l" rtl="0">
              <a:spcBef>
                <a:spcPts val="600"/>
              </a:spcBef>
              <a:spcAft>
                <a:spcPts val="0"/>
              </a:spcAft>
              <a:buNone/>
            </a:pPr>
            <a:r>
              <a:rPr lang="en"/>
              <a:t>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1"/>
          <p:cNvSpPr txBox="1">
            <a:spLocks noGrp="1"/>
          </p:cNvSpPr>
          <p:nvPr>
            <p:ph type="body" idx="1"/>
          </p:nvPr>
        </p:nvSpPr>
        <p:spPr>
          <a:xfrm>
            <a:off x="1847275" y="1704600"/>
            <a:ext cx="5449500" cy="27147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t>Quotations are commonly printed as a means of </a:t>
            </a:r>
            <a:r>
              <a:rPr lang="en">
                <a:solidFill>
                  <a:srgbClr val="F67031"/>
                </a:solidFill>
              </a:rPr>
              <a:t>inspiration</a:t>
            </a:r>
            <a:r>
              <a:rPr lang="en"/>
              <a:t> and to invoke philosophical thoughts from the reader.</a:t>
            </a:r>
            <a:endParaRPr/>
          </a:p>
        </p:txBody>
      </p:sp>
      <p:sp>
        <p:nvSpPr>
          <p:cNvPr id="144" name="Google Shape;144;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slide title</a:t>
            </a:r>
            <a:endParaRPr/>
          </a:p>
        </p:txBody>
      </p:sp>
      <p:sp>
        <p:nvSpPr>
          <p:cNvPr id="150" name="Google Shape;150;p22"/>
          <p:cNvSpPr txBox="1">
            <a:spLocks noGrp="1"/>
          </p:cNvSpPr>
          <p:nvPr>
            <p:ph type="body" idx="1"/>
          </p:nvPr>
        </p:nvSpPr>
        <p:spPr>
          <a:xfrm>
            <a:off x="3090625" y="575500"/>
            <a:ext cx="5596200" cy="2765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200"/>
              <a:t>SlideDocs are for distribution; they’re not optimized for presenting. Slides have too much text and font size is too small for an audience to read it projected in a screen.</a:t>
            </a:r>
            <a:endParaRPr sz="1200"/>
          </a:p>
          <a:p>
            <a:pPr marL="0" lvl="0" indent="0" algn="l" rtl="0">
              <a:spcBef>
                <a:spcPts val="600"/>
              </a:spcBef>
              <a:spcAft>
                <a:spcPts val="0"/>
              </a:spcAft>
              <a:buNone/>
            </a:pPr>
            <a:r>
              <a:rPr lang="en" sz="1200"/>
              <a:t>These documents are useful for:</a:t>
            </a:r>
            <a:endParaRPr sz="1200"/>
          </a:p>
          <a:p>
            <a:pPr marL="457200" lvl="0" indent="-304800" algn="l" rtl="0">
              <a:spcBef>
                <a:spcPts val="600"/>
              </a:spcBef>
              <a:spcAft>
                <a:spcPts val="0"/>
              </a:spcAft>
              <a:buSzPts val="1200"/>
              <a:buChar char="▪"/>
            </a:pPr>
            <a:r>
              <a:rPr lang="en" sz="1200"/>
              <a:t>Distribute before a meeting when the topic is highly complex or technical</a:t>
            </a:r>
            <a:endParaRPr sz="1200"/>
          </a:p>
          <a:p>
            <a:pPr marL="457200" lvl="0" indent="-304800" algn="l" rtl="0">
              <a:spcBef>
                <a:spcPts val="1000"/>
              </a:spcBef>
              <a:spcAft>
                <a:spcPts val="0"/>
              </a:spcAft>
              <a:buSzPts val="1200"/>
              <a:buChar char="▪"/>
            </a:pPr>
            <a:r>
              <a:rPr lang="en" sz="1200"/>
              <a:t>To fully explain your idea before booking a meeting with someone</a:t>
            </a:r>
            <a:endParaRPr sz="1200"/>
          </a:p>
          <a:p>
            <a:pPr marL="457200" lvl="0" indent="-304800" algn="l" rtl="0">
              <a:spcBef>
                <a:spcPts val="1000"/>
              </a:spcBef>
              <a:spcAft>
                <a:spcPts val="1000"/>
              </a:spcAft>
              <a:buSzPts val="1200"/>
              <a:buChar char="▪"/>
            </a:pPr>
            <a:r>
              <a:rPr lang="en" sz="1200"/>
              <a:t>As a reference and follow-up material</a:t>
            </a:r>
            <a:endParaRPr sz="1200"/>
          </a:p>
        </p:txBody>
      </p:sp>
      <p:sp>
        <p:nvSpPr>
          <p:cNvPr id="151" name="Google Shape;151;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37</a:t>
            </a:fld>
            <a:endParaRPr/>
          </a:p>
        </p:txBody>
      </p:sp>
      <p:sp>
        <p:nvSpPr>
          <p:cNvPr id="152" name="Google Shape;152;p22"/>
          <p:cNvSpPr/>
          <p:nvPr/>
        </p:nvSpPr>
        <p:spPr>
          <a:xfrm>
            <a:off x="5031488" y="3016175"/>
            <a:ext cx="1660800" cy="1660800"/>
          </a:xfrm>
          <a:prstGeom prst="ellipse">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Explain</a:t>
            </a:r>
            <a:endParaRPr sz="1200" b="1">
              <a:solidFill>
                <a:srgbClr val="FFFFFF"/>
              </a:solidFill>
              <a:latin typeface="Nunito Sans"/>
              <a:ea typeface="Nunito Sans"/>
              <a:cs typeface="Nunito Sans"/>
              <a:sym typeface="Nunito Sans"/>
            </a:endParaRPr>
          </a:p>
        </p:txBody>
      </p:sp>
      <p:sp>
        <p:nvSpPr>
          <p:cNvPr id="153" name="Google Shape;153;p22"/>
          <p:cNvSpPr/>
          <p:nvPr/>
        </p:nvSpPr>
        <p:spPr>
          <a:xfrm>
            <a:off x="6895975" y="3016175"/>
            <a:ext cx="1660800" cy="1660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Follow-up</a:t>
            </a:r>
            <a:endParaRPr sz="1200" b="1">
              <a:solidFill>
                <a:srgbClr val="FFFFFF"/>
              </a:solidFill>
              <a:latin typeface="Nunito Sans"/>
              <a:ea typeface="Nunito Sans"/>
              <a:cs typeface="Nunito Sans"/>
              <a:sym typeface="Nunito Sans"/>
            </a:endParaRPr>
          </a:p>
        </p:txBody>
      </p:sp>
      <p:sp>
        <p:nvSpPr>
          <p:cNvPr id="154" name="Google Shape;154;p22"/>
          <p:cNvSpPr/>
          <p:nvPr/>
        </p:nvSpPr>
        <p:spPr>
          <a:xfrm>
            <a:off x="3167000" y="3016175"/>
            <a:ext cx="1660800" cy="1660800"/>
          </a:xfrm>
          <a:prstGeom prst="ellipse">
            <a:avLst/>
          </a:prstGeom>
          <a:solidFill>
            <a:srgbClr val="FFA4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Nunito Sans"/>
                <a:ea typeface="Nunito Sans"/>
                <a:cs typeface="Nunito Sans"/>
                <a:sym typeface="Nunito Sans"/>
              </a:rPr>
              <a:t>Distribute</a:t>
            </a:r>
            <a:endParaRPr sz="1200" b="1">
              <a:solidFill>
                <a:srgbClr val="FFFFFF"/>
              </a:solidFill>
              <a:latin typeface="Nunito Sans"/>
              <a:ea typeface="Nunito Sans"/>
              <a:cs typeface="Nunito Sans"/>
              <a:sym typeface="Nunito Sans"/>
            </a:endParaRPr>
          </a:p>
        </p:txBody>
      </p:sp>
      <p:cxnSp>
        <p:nvCxnSpPr>
          <p:cNvPr id="155" name="Google Shape;155;p22"/>
          <p:cNvCxnSpPr/>
          <p:nvPr/>
        </p:nvCxnSpPr>
        <p:spPr>
          <a:xfrm>
            <a:off x="4473377" y="3856125"/>
            <a:ext cx="909900" cy="0"/>
          </a:xfrm>
          <a:prstGeom prst="straightConnector1">
            <a:avLst/>
          </a:prstGeom>
          <a:noFill/>
          <a:ln w="19050" cap="flat" cmpd="sng">
            <a:solidFill>
              <a:srgbClr val="FFFFFF"/>
            </a:solidFill>
            <a:prstDash val="solid"/>
            <a:round/>
            <a:headEnd type="oval" w="sm" len="sm"/>
            <a:tailEnd type="triangle" w="sm" len="sm"/>
          </a:ln>
        </p:spPr>
      </p:cxnSp>
      <p:cxnSp>
        <p:nvCxnSpPr>
          <p:cNvPr id="156" name="Google Shape;156;p22"/>
          <p:cNvCxnSpPr/>
          <p:nvPr/>
        </p:nvCxnSpPr>
        <p:spPr>
          <a:xfrm>
            <a:off x="6292952" y="3856125"/>
            <a:ext cx="909900" cy="0"/>
          </a:xfrm>
          <a:prstGeom prst="straightConnector1">
            <a:avLst/>
          </a:prstGeom>
          <a:noFill/>
          <a:ln w="19050" cap="flat" cmpd="sng">
            <a:solidFill>
              <a:srgbClr val="FFFFFF"/>
            </a:solidFill>
            <a:prstDash val="solid"/>
            <a:round/>
            <a:headEnd type="oval" w="sm" len="sm"/>
            <a:tailEnd type="triangle" w="sm" len="sm"/>
          </a:ln>
        </p:spPr>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Try to communicate ideas visually using graphs, icons, illustrations, photos… any resource that helps you convey your message at a glance.</a:t>
            </a:r>
            <a:endParaRPr/>
          </a:p>
        </p:txBody>
      </p:sp>
      <p:sp>
        <p:nvSpPr>
          <p:cNvPr id="182" name="Google Shape;182;p2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also split your content</a:t>
            </a:r>
            <a:endParaRPr/>
          </a:p>
        </p:txBody>
      </p:sp>
      <p:sp>
        <p:nvSpPr>
          <p:cNvPr id="183" name="Google Shape;183;p24"/>
          <p:cNvSpPr txBox="1">
            <a:spLocks noGrp="1"/>
          </p:cNvSpPr>
          <p:nvPr>
            <p:ph type="body" idx="2"/>
          </p:nvPr>
        </p:nvSpPr>
        <p:spPr>
          <a:xfrm>
            <a:off x="3090625"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White</a:t>
            </a:r>
            <a:endParaRPr b="1"/>
          </a:p>
          <a:p>
            <a:pPr marL="0" lvl="0" indent="0" algn="l" rtl="0">
              <a:spcBef>
                <a:spcPts val="600"/>
              </a:spcBef>
              <a:spcAft>
                <a:spcPts val="0"/>
              </a:spcAft>
              <a:buClr>
                <a:schemeClr val="dk1"/>
              </a:buClr>
              <a:buSzPts val="1100"/>
              <a:buFont typeface="Arial"/>
              <a:buNone/>
            </a:pPr>
            <a:r>
              <a:rPr lang="en"/>
              <a:t>Is the color of milk and fresh snow, the color produced by the combination of all the colors of the visible spectrum.</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4" name="Google Shape;184;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38</a:t>
            </a:fld>
            <a:endParaRPr/>
          </a:p>
        </p:txBody>
      </p:sp>
      <p:sp>
        <p:nvSpPr>
          <p:cNvPr id="185" name="Google Shape;185;p24"/>
          <p:cNvSpPr txBox="1">
            <a:spLocks noGrp="1"/>
          </p:cNvSpPr>
          <p:nvPr>
            <p:ph type="body" idx="3"/>
          </p:nvPr>
        </p:nvSpPr>
        <p:spPr>
          <a:xfrm>
            <a:off x="5959749" y="2984375"/>
            <a:ext cx="2727000" cy="1572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b="1"/>
              <a:t>Black</a:t>
            </a:r>
            <a:endParaRPr b="1"/>
          </a:p>
          <a:p>
            <a:pPr marL="0" lvl="0" indent="0" algn="l" rtl="0">
              <a:spcBef>
                <a:spcPts val="600"/>
              </a:spcBef>
              <a:spcAft>
                <a:spcPts val="0"/>
              </a:spcAft>
              <a:buClr>
                <a:schemeClr val="dk1"/>
              </a:buClr>
              <a:buSzPts val="1100"/>
              <a:buFont typeface="Arial"/>
              <a:buNone/>
            </a:pPr>
            <a:r>
              <a:rPr lang="en"/>
              <a:t>Is the color of coal, ebony, and of outer space. It is the darkest color, the result of the absence of or complete absorption of light.</a:t>
            </a:r>
            <a:endParaRPr/>
          </a:p>
          <a:p>
            <a:pPr marL="0" lvl="0" indent="0" algn="l" rtl="0">
              <a:spcBef>
                <a:spcPts val="600"/>
              </a:spcBef>
              <a:spcAft>
                <a:spcPts val="0"/>
              </a:spcAft>
              <a:buClr>
                <a:schemeClr val="dk1"/>
              </a:buClr>
              <a:buSzPts val="1100"/>
              <a:buFont typeface="Arial"/>
              <a:buNone/>
            </a:pPr>
            <a:endParaRPr/>
          </a:p>
          <a:p>
            <a:pPr marL="0" lvl="0" indent="0" algn="l" rtl="0">
              <a:spcBef>
                <a:spcPts val="600"/>
              </a:spcBef>
              <a:spcAft>
                <a:spcPts val="0"/>
              </a:spcAft>
              <a:buNone/>
            </a:pPr>
            <a:endParaRPr/>
          </a:p>
        </p:txBody>
      </p:sp>
      <p:sp>
        <p:nvSpPr>
          <p:cNvPr id="186" name="Google Shape;186;p24"/>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7" name="Google Shape;187;p24"/>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8" name="Google Shape;188;p24"/>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sp>
        <p:nvSpPr>
          <p:cNvPr id="189" name="Google Shape;189;p24"/>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BCD4"/>
              </a:solidFill>
            </a:endParaRPr>
          </a:p>
        </p:txBody>
      </p:sp>
      <p:grpSp>
        <p:nvGrpSpPr>
          <p:cNvPr id="190" name="Google Shape;190;p24"/>
          <p:cNvGrpSpPr/>
          <p:nvPr/>
        </p:nvGrpSpPr>
        <p:grpSpPr>
          <a:xfrm>
            <a:off x="3868697" y="2123332"/>
            <a:ext cx="394068" cy="325505"/>
            <a:chOff x="5268225" y="4341925"/>
            <a:chExt cx="468850" cy="387275"/>
          </a:xfrm>
        </p:grpSpPr>
        <p:sp>
          <p:nvSpPr>
            <p:cNvPr id="191" name="Google Shape;191;p2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 name="Google Shape;199;p24"/>
          <p:cNvGrpSpPr/>
          <p:nvPr/>
        </p:nvGrpSpPr>
        <p:grpSpPr>
          <a:xfrm>
            <a:off x="6687470" y="2223751"/>
            <a:ext cx="445255" cy="246182"/>
            <a:chOff x="531800" y="5071350"/>
            <a:chExt cx="529750" cy="292900"/>
          </a:xfrm>
        </p:grpSpPr>
        <p:sp>
          <p:nvSpPr>
            <p:cNvPr id="200" name="Google Shape;200;p24"/>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4"/>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4"/>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4"/>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4"/>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4"/>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two or three columns</a:t>
            </a:r>
            <a:endParaRPr/>
          </a:p>
        </p:txBody>
      </p:sp>
      <p:sp>
        <p:nvSpPr>
          <p:cNvPr id="212" name="Google Shape;212;p25"/>
          <p:cNvSpPr txBox="1">
            <a:spLocks noGrp="1"/>
          </p:cNvSpPr>
          <p:nvPr>
            <p:ph type="body" idx="1"/>
          </p:nvPr>
        </p:nvSpPr>
        <p:spPr>
          <a:xfrm>
            <a:off x="3069325"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a:p>
            <a:pPr marL="0" lvl="0" indent="0" algn="l" rtl="0">
              <a:spcBef>
                <a:spcPts val="600"/>
              </a:spcBef>
              <a:spcAft>
                <a:spcPts val="0"/>
              </a:spcAft>
              <a:buNone/>
            </a:pPr>
            <a:r>
              <a:rPr lang="en"/>
              <a:t>According to surveys in Europe, Canada, and the United States, yellow is the color people most often associate with amusement, gentleness, and spontaneity, but also with duplicity, envy, jealousy, avarice, and, in the U.S., with cowardice.</a:t>
            </a:r>
            <a:endParaRPr/>
          </a:p>
          <a:p>
            <a:pPr marL="0" lvl="0" indent="0" algn="l" rtl="0">
              <a:spcBef>
                <a:spcPts val="600"/>
              </a:spcBef>
              <a:spcAft>
                <a:spcPts val="0"/>
              </a:spcAft>
              <a:buNone/>
            </a:pPr>
            <a:r>
              <a:rPr lang="en"/>
              <a:t>It plays an important role in Asian culture, particularly in China, where it is seen as the color of happiness, glory, wisdom, harmony, and culture.</a:t>
            </a:r>
            <a:endParaRPr/>
          </a:p>
        </p:txBody>
      </p:sp>
      <p:sp>
        <p:nvSpPr>
          <p:cNvPr id="213" name="Google Shape;213;p25"/>
          <p:cNvSpPr txBox="1">
            <a:spLocks noGrp="1"/>
          </p:cNvSpPr>
          <p:nvPr>
            <p:ph type="body" idx="2"/>
          </p:nvPr>
        </p:nvSpPr>
        <p:spPr>
          <a:xfrm>
            <a:off x="4951002"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a:p>
            <a:pPr marL="0" lvl="0" indent="0" algn="l" rtl="0">
              <a:spcBef>
                <a:spcPts val="600"/>
              </a:spcBef>
              <a:spcAft>
                <a:spcPts val="0"/>
              </a:spcAft>
              <a:buNone/>
            </a:pPr>
            <a:r>
              <a:rPr lang="en"/>
              <a:t>Surveys in the US and Europe show that blue is the colour most commonly associated with harmony, faithfulness, confidence, distance, infinity, the imagination, cold, and sometimes with sadness.</a:t>
            </a:r>
            <a:endParaRPr/>
          </a:p>
          <a:p>
            <a:pPr marL="0" lvl="0" indent="0" algn="l" rtl="0">
              <a:spcBef>
                <a:spcPts val="600"/>
              </a:spcBef>
              <a:spcAft>
                <a:spcPts val="0"/>
              </a:spcAft>
              <a:buNone/>
            </a:pPr>
            <a:r>
              <a:rPr lang="en"/>
              <a:t>In US and European public opinion polls it is the most popular colour, chosen by almost half of both men and women as their favourite colour.</a:t>
            </a:r>
            <a:endParaRPr/>
          </a:p>
        </p:txBody>
      </p:sp>
      <p:sp>
        <p:nvSpPr>
          <p:cNvPr id="214" name="Google Shape;214;p25"/>
          <p:cNvSpPr txBox="1">
            <a:spLocks noGrp="1"/>
          </p:cNvSpPr>
          <p:nvPr>
            <p:ph type="body" idx="3"/>
          </p:nvPr>
        </p:nvSpPr>
        <p:spPr>
          <a:xfrm>
            <a:off x="6832679" y="1126450"/>
            <a:ext cx="1789800" cy="3353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endParaRPr/>
          </a:p>
          <a:p>
            <a:pPr marL="0" lvl="0" indent="0" algn="l" rtl="0">
              <a:spcBef>
                <a:spcPts val="600"/>
              </a:spcBef>
              <a:spcAft>
                <a:spcPts val="0"/>
              </a:spcAft>
              <a:buNone/>
            </a:pPr>
            <a:r>
              <a:rPr lang="en"/>
              <a:t>In China, India and many other Asian countries it is the color of symbolizing happiness and good fortune. </a:t>
            </a:r>
            <a:endParaRPr/>
          </a:p>
          <a:p>
            <a:pPr marL="0" lvl="0" indent="0" algn="l" rtl="0">
              <a:spcBef>
                <a:spcPts val="600"/>
              </a:spcBef>
              <a:spcAft>
                <a:spcPts val="0"/>
              </a:spcAft>
              <a:buNone/>
            </a:pPr>
            <a:endParaRPr/>
          </a:p>
        </p:txBody>
      </p:sp>
      <p:sp>
        <p:nvSpPr>
          <p:cNvPr id="215" name="Google Shape;215;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39</a:t>
            </a:fld>
            <a:endParaRPr/>
          </a:p>
        </p:txBody>
      </p:sp>
      <p:grpSp>
        <p:nvGrpSpPr>
          <p:cNvPr id="216" name="Google Shape;216;p25"/>
          <p:cNvGrpSpPr/>
          <p:nvPr/>
        </p:nvGrpSpPr>
        <p:grpSpPr>
          <a:xfrm>
            <a:off x="3187982" y="708506"/>
            <a:ext cx="433992" cy="422729"/>
            <a:chOff x="5916675" y="927975"/>
            <a:chExt cx="516350" cy="502950"/>
          </a:xfrm>
        </p:grpSpPr>
        <p:sp>
          <p:nvSpPr>
            <p:cNvPr id="217" name="Google Shape;217;p25"/>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5"/>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25"/>
          <p:cNvGrpSpPr/>
          <p:nvPr/>
        </p:nvGrpSpPr>
        <p:grpSpPr>
          <a:xfrm>
            <a:off x="5030798" y="738175"/>
            <a:ext cx="393060" cy="393060"/>
            <a:chOff x="5941025" y="3634400"/>
            <a:chExt cx="467650" cy="467650"/>
          </a:xfrm>
        </p:grpSpPr>
        <p:sp>
          <p:nvSpPr>
            <p:cNvPr id="220" name="Google Shape;220;p25"/>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5"/>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5"/>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5"/>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5"/>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5"/>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25"/>
          <p:cNvGrpSpPr/>
          <p:nvPr/>
        </p:nvGrpSpPr>
        <p:grpSpPr>
          <a:xfrm>
            <a:off x="6929141" y="696907"/>
            <a:ext cx="364776" cy="434328"/>
            <a:chOff x="3968275" y="4980625"/>
            <a:chExt cx="379975" cy="452425"/>
          </a:xfrm>
        </p:grpSpPr>
        <p:sp>
          <p:nvSpPr>
            <p:cNvPr id="227" name="Google Shape;227;p25"/>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5"/>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5"/>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72000" y="866698"/>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127000" indent="0">
              <a:buNone/>
            </a:pPr>
            <a:r>
              <a:rPr lang="it-IT" dirty="0">
                <a:solidFill>
                  <a:srgbClr val="666666"/>
                </a:solidFill>
              </a:rPr>
              <a:t>Cancer </a:t>
            </a:r>
            <a:r>
              <a:rPr lang="it-IT" dirty="0" err="1">
                <a:solidFill>
                  <a:srgbClr val="666666"/>
                </a:solidFill>
              </a:rPr>
              <a:t>is</a:t>
            </a:r>
            <a:r>
              <a:rPr lang="it-IT" dirty="0">
                <a:solidFill>
                  <a:srgbClr val="666666"/>
                </a:solidFill>
              </a:rPr>
              <a:t> the second </a:t>
            </a:r>
            <a:r>
              <a:rPr lang="it-IT" dirty="0" err="1">
                <a:solidFill>
                  <a:srgbClr val="666666"/>
                </a:solidFill>
              </a:rPr>
              <a:t>leading</a:t>
            </a:r>
            <a:r>
              <a:rPr lang="it-IT" dirty="0">
                <a:solidFill>
                  <a:srgbClr val="666666"/>
                </a:solidFill>
              </a:rPr>
              <a:t> cause of </a:t>
            </a:r>
            <a:r>
              <a:rPr lang="it-IT" dirty="0" err="1">
                <a:solidFill>
                  <a:srgbClr val="666666"/>
                </a:solidFill>
              </a:rPr>
              <a:t>death</a:t>
            </a:r>
            <a:r>
              <a:rPr lang="it-IT" dirty="0">
                <a:solidFill>
                  <a:srgbClr val="666666"/>
                </a:solidFill>
              </a:rPr>
              <a:t> </a:t>
            </a:r>
            <a:r>
              <a:rPr lang="it-IT" dirty="0" err="1">
                <a:solidFill>
                  <a:srgbClr val="666666"/>
                </a:solidFill>
              </a:rPr>
              <a:t>globally</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While</a:t>
            </a:r>
            <a:r>
              <a:rPr lang="it-IT" dirty="0">
                <a:solidFill>
                  <a:srgbClr val="666666"/>
                </a:solidFill>
              </a:rPr>
              <a:t> </a:t>
            </a:r>
            <a:r>
              <a:rPr lang="it-IT" dirty="0" err="1">
                <a:solidFill>
                  <a:srgbClr val="666666"/>
                </a:solidFill>
              </a:rPr>
              <a:t>medical</a:t>
            </a:r>
            <a:r>
              <a:rPr lang="it-IT" dirty="0">
                <a:solidFill>
                  <a:srgbClr val="666666"/>
                </a:solidFill>
              </a:rPr>
              <a:t> knowledge </a:t>
            </a:r>
            <a:r>
              <a:rPr lang="it-IT" dirty="0" err="1">
                <a:solidFill>
                  <a:srgbClr val="666666"/>
                </a:solidFill>
              </a:rPr>
              <a:t>forms</a:t>
            </a:r>
            <a:r>
              <a:rPr lang="it-IT" dirty="0">
                <a:solidFill>
                  <a:srgbClr val="666666"/>
                </a:solidFill>
              </a:rPr>
              <a:t> the </a:t>
            </a:r>
            <a:r>
              <a:rPr lang="it-IT" dirty="0" err="1">
                <a:solidFill>
                  <a:srgbClr val="666666"/>
                </a:solidFill>
              </a:rPr>
              <a:t>basis</a:t>
            </a:r>
            <a:r>
              <a:rPr lang="it-IT" dirty="0">
                <a:solidFill>
                  <a:srgbClr val="666666"/>
                </a:solidFill>
              </a:rPr>
              <a:t> of </a:t>
            </a:r>
            <a:r>
              <a:rPr lang="it-IT" dirty="0" err="1">
                <a:solidFill>
                  <a:srgbClr val="666666"/>
                </a:solidFill>
              </a:rPr>
              <a:t>health</a:t>
            </a:r>
            <a:r>
              <a:rPr lang="it-IT" dirty="0">
                <a:solidFill>
                  <a:srgbClr val="666666"/>
                </a:solidFill>
              </a:rPr>
              <a:t> </a:t>
            </a:r>
            <a:r>
              <a:rPr lang="it-IT" dirty="0" err="1">
                <a:solidFill>
                  <a:srgbClr val="666666"/>
                </a:solidFill>
              </a:rPr>
              <a:t>practitioners</a:t>
            </a:r>
            <a:r>
              <a:rPr lang="it-IT" dirty="0">
                <a:solidFill>
                  <a:srgbClr val="666666"/>
                </a:solidFill>
              </a:rPr>
              <a:t> </a:t>
            </a:r>
            <a:r>
              <a:rPr lang="it-IT" dirty="0" err="1">
                <a:solidFill>
                  <a:srgbClr val="666666"/>
                </a:solidFill>
              </a:rPr>
              <a:t>decisions</a:t>
            </a:r>
            <a:r>
              <a:rPr lang="it-IT" dirty="0">
                <a:solidFill>
                  <a:srgbClr val="666666"/>
                </a:solidFill>
              </a:rPr>
              <a:t>, </a:t>
            </a:r>
            <a:r>
              <a:rPr lang="it-IT" dirty="0" err="1">
                <a:solidFill>
                  <a:srgbClr val="666666"/>
                </a:solidFill>
              </a:rPr>
              <a:t>medical</a:t>
            </a:r>
            <a:r>
              <a:rPr lang="it-IT" dirty="0">
                <a:solidFill>
                  <a:srgbClr val="666666"/>
                </a:solidFill>
              </a:rPr>
              <a:t> imaging </a:t>
            </a:r>
            <a:r>
              <a:rPr lang="it-IT" dirty="0" err="1">
                <a:solidFill>
                  <a:srgbClr val="666666"/>
                </a:solidFill>
              </a:rPr>
              <a:t>is</a:t>
            </a:r>
            <a:r>
              <a:rPr lang="it-IT" dirty="0">
                <a:solidFill>
                  <a:srgbClr val="666666"/>
                </a:solidFill>
              </a:rPr>
              <a:t> a </a:t>
            </a:r>
            <a:r>
              <a:rPr lang="it-IT" dirty="0" err="1">
                <a:solidFill>
                  <a:srgbClr val="666666"/>
                </a:solidFill>
              </a:rPr>
              <a:t>vital</a:t>
            </a:r>
            <a:r>
              <a:rPr lang="it-IT" dirty="0">
                <a:solidFill>
                  <a:srgbClr val="666666"/>
                </a:solidFill>
              </a:rPr>
              <a:t> part of </a:t>
            </a:r>
            <a:r>
              <a:rPr lang="it-IT" dirty="0" err="1">
                <a:solidFill>
                  <a:srgbClr val="666666"/>
                </a:solidFill>
              </a:rPr>
              <a:t>confirming</a:t>
            </a:r>
            <a:r>
              <a:rPr lang="it-IT" dirty="0">
                <a:solidFill>
                  <a:srgbClr val="666666"/>
                </a:solidFill>
              </a:rPr>
              <a:t> </a:t>
            </a:r>
            <a:r>
              <a:rPr lang="it-IT" dirty="0" err="1">
                <a:solidFill>
                  <a:srgbClr val="666666"/>
                </a:solidFill>
              </a:rPr>
              <a:t>any</a:t>
            </a:r>
            <a:r>
              <a:rPr lang="it-IT" dirty="0">
                <a:solidFill>
                  <a:srgbClr val="666666"/>
                </a:solidFill>
              </a:rPr>
              <a:t> </a:t>
            </a:r>
            <a:r>
              <a:rPr lang="it-IT" dirty="0" err="1">
                <a:solidFill>
                  <a:srgbClr val="666666"/>
                </a:solidFill>
              </a:rPr>
              <a:t>diagnosis</a:t>
            </a:r>
            <a:r>
              <a:rPr lang="it-IT" dirty="0">
                <a:solidFill>
                  <a:srgbClr val="666666"/>
                </a:solidFill>
              </a:rPr>
              <a:t>.</a:t>
            </a:r>
          </a:p>
          <a:p>
            <a:pPr marL="127000" indent="0">
              <a:buNone/>
            </a:pPr>
            <a:endParaRPr lang="it-IT" dirty="0">
              <a:solidFill>
                <a:srgbClr val="666666"/>
              </a:solidFill>
            </a:endParaRPr>
          </a:p>
          <a:p>
            <a:pPr marL="127000" indent="0">
              <a:buNone/>
            </a:pPr>
            <a:r>
              <a:rPr lang="it-IT" dirty="0" err="1">
                <a:solidFill>
                  <a:srgbClr val="666666"/>
                </a:solidFill>
              </a:rPr>
              <a:t>It</a:t>
            </a:r>
            <a:r>
              <a:rPr lang="it-IT" dirty="0">
                <a:solidFill>
                  <a:srgbClr val="666666"/>
                </a:solidFill>
              </a:rPr>
              <a:t> can </a:t>
            </a:r>
            <a:r>
              <a:rPr lang="it-IT" dirty="0" err="1">
                <a:solidFill>
                  <a:srgbClr val="666666"/>
                </a:solidFill>
              </a:rPr>
              <a:t>also</a:t>
            </a:r>
            <a:r>
              <a:rPr lang="it-IT" dirty="0">
                <a:solidFill>
                  <a:srgbClr val="666666"/>
                </a:solidFill>
              </a:rPr>
              <a:t> </a:t>
            </a:r>
            <a:r>
              <a:rPr lang="it-IT" dirty="0" err="1">
                <a:solidFill>
                  <a:srgbClr val="666666"/>
                </a:solidFill>
              </a:rPr>
              <a:t>inform</a:t>
            </a:r>
            <a:r>
              <a:rPr lang="it-IT" dirty="0">
                <a:solidFill>
                  <a:srgbClr val="666666"/>
                </a:solidFill>
              </a:rPr>
              <a:t> the doctor of </a:t>
            </a:r>
            <a:r>
              <a:rPr lang="it-IT" dirty="0" err="1">
                <a:solidFill>
                  <a:srgbClr val="666666"/>
                </a:solidFill>
              </a:rPr>
              <a:t>internal</a:t>
            </a:r>
            <a:r>
              <a:rPr lang="it-IT" dirty="0">
                <a:solidFill>
                  <a:srgbClr val="666666"/>
                </a:solidFill>
              </a:rPr>
              <a:t> </a:t>
            </a:r>
            <a:r>
              <a:rPr lang="it-IT" dirty="0" err="1">
                <a:solidFill>
                  <a:srgbClr val="666666"/>
                </a:solidFill>
              </a:rPr>
              <a:t>problems</a:t>
            </a:r>
            <a:r>
              <a:rPr lang="it-IT" dirty="0">
                <a:solidFill>
                  <a:srgbClr val="666666"/>
                </a:solidFill>
              </a:rPr>
              <a:t> </a:t>
            </a:r>
            <a:r>
              <a:rPr lang="it-IT" dirty="0" err="1">
                <a:solidFill>
                  <a:srgbClr val="666666"/>
                </a:solidFill>
              </a:rPr>
              <a:t>that</a:t>
            </a:r>
            <a:r>
              <a:rPr lang="it-IT" dirty="0">
                <a:solidFill>
                  <a:srgbClr val="666666"/>
                </a:solidFill>
              </a:rPr>
              <a:t> a </a:t>
            </a:r>
            <a:r>
              <a:rPr lang="it-IT" dirty="0" err="1">
                <a:solidFill>
                  <a:srgbClr val="666666"/>
                </a:solidFill>
              </a:rPr>
              <a:t>basic</a:t>
            </a:r>
            <a:r>
              <a:rPr lang="it-IT" dirty="0">
                <a:solidFill>
                  <a:srgbClr val="666666"/>
                </a:solidFill>
              </a:rPr>
              <a:t> </a:t>
            </a:r>
            <a:r>
              <a:rPr lang="it-IT" dirty="0" err="1">
                <a:solidFill>
                  <a:srgbClr val="666666"/>
                </a:solidFill>
              </a:rPr>
              <a:t>external</a:t>
            </a:r>
            <a:r>
              <a:rPr lang="it-IT" dirty="0">
                <a:solidFill>
                  <a:srgbClr val="666666"/>
                </a:solidFill>
              </a:rPr>
              <a:t> </a:t>
            </a:r>
            <a:r>
              <a:rPr lang="it-IT" dirty="0" err="1">
                <a:solidFill>
                  <a:srgbClr val="666666"/>
                </a:solidFill>
              </a:rPr>
              <a:t>examination</a:t>
            </a:r>
            <a:r>
              <a:rPr lang="it-IT" dirty="0">
                <a:solidFill>
                  <a:srgbClr val="666666"/>
                </a:solidFill>
              </a:rPr>
              <a:t> </a:t>
            </a:r>
            <a:r>
              <a:rPr lang="it-IT" dirty="0" err="1">
                <a:solidFill>
                  <a:srgbClr val="666666"/>
                </a:solidFill>
              </a:rPr>
              <a:t>would</a:t>
            </a:r>
            <a:r>
              <a:rPr lang="it-IT" dirty="0">
                <a:solidFill>
                  <a:srgbClr val="666666"/>
                </a:solidFill>
              </a:rPr>
              <a:t> </a:t>
            </a:r>
            <a:r>
              <a:rPr lang="it-IT" dirty="0" err="1">
                <a:solidFill>
                  <a:srgbClr val="666666"/>
                </a:solidFill>
              </a:rPr>
              <a:t>fail</a:t>
            </a:r>
            <a:r>
              <a:rPr lang="it-IT" dirty="0">
                <a:solidFill>
                  <a:srgbClr val="666666"/>
                </a:solidFill>
              </a:rPr>
              <a:t> to </a:t>
            </a:r>
            <a:r>
              <a:rPr lang="it-IT" dirty="0" err="1">
                <a:solidFill>
                  <a:srgbClr val="666666"/>
                </a:solidFill>
              </a:rPr>
              <a:t>detect</a:t>
            </a:r>
            <a:r>
              <a:rPr lang="it-IT" dirty="0">
                <a:solidFill>
                  <a:srgbClr val="666666"/>
                </a:solidFill>
              </a:rPr>
              <a:t>.</a:t>
            </a:r>
          </a:p>
        </p:txBody>
      </p:sp>
      <p:sp>
        <p:nvSpPr>
          <p:cNvPr id="4" name="CasellaDiTesto 3">
            <a:extLst>
              <a:ext uri="{FF2B5EF4-FFF2-40B4-BE49-F238E27FC236}">
                <a16:creationId xmlns:a16="http://schemas.microsoft.com/office/drawing/2014/main" id="{6E177C33-2E28-4B43-B0CA-349C79B846D5}"/>
              </a:ext>
            </a:extLst>
          </p:cNvPr>
          <p:cNvSpPr txBox="1"/>
          <p:nvPr/>
        </p:nvSpPr>
        <p:spPr>
          <a:xfrm>
            <a:off x="410136" y="3680292"/>
            <a:ext cx="1674158" cy="169277"/>
          </a:xfrm>
          <a:prstGeom prst="rect">
            <a:avLst/>
          </a:prstGeom>
          <a:noFill/>
        </p:spPr>
        <p:txBody>
          <a:bodyPr wrap="square" rtlCol="0">
            <a:spAutoFit/>
          </a:bodyPr>
          <a:lstStyle/>
          <a:p>
            <a:r>
              <a:rPr lang="it-IT" sz="500" dirty="0">
                <a:latin typeface="Georgia" panose="02040502050405020303" pitchFamily="18" charset="0"/>
              </a:rPr>
              <a:t>[1]</a:t>
            </a:r>
          </a:p>
        </p:txBody>
      </p:sp>
      <p:pic>
        <p:nvPicPr>
          <p:cNvPr id="9" name="Immagine 8" descr="Immagine che contiene grafica vettoriale&#10;&#10;Descrizione generata automaticamente">
            <a:extLst>
              <a:ext uri="{FF2B5EF4-FFF2-40B4-BE49-F238E27FC236}">
                <a16:creationId xmlns:a16="http://schemas.microsoft.com/office/drawing/2014/main" id="{82382822-E844-4C37-A771-97864AD5D691}"/>
              </a:ext>
            </a:extLst>
          </p:cNvPr>
          <p:cNvPicPr>
            <a:picLocks noChangeAspect="1"/>
          </p:cNvPicPr>
          <p:nvPr/>
        </p:nvPicPr>
        <p:blipFill>
          <a:blip r:embed="rId4"/>
          <a:stretch>
            <a:fillRect/>
          </a:stretch>
        </p:blipFill>
        <p:spPr>
          <a:xfrm>
            <a:off x="222232" y="1052232"/>
            <a:ext cx="4146970" cy="3039035"/>
          </a:xfrm>
          <a:prstGeom prst="rect">
            <a:avLst/>
          </a:prstGeom>
        </p:spPr>
      </p:pic>
      <p:sp>
        <p:nvSpPr>
          <p:cNvPr id="2" name="CasellaDiTesto 1">
            <a:extLst>
              <a:ext uri="{FF2B5EF4-FFF2-40B4-BE49-F238E27FC236}">
                <a16:creationId xmlns:a16="http://schemas.microsoft.com/office/drawing/2014/main" id="{B35A33E9-201D-46F2-9E3B-48C23202648A}"/>
              </a:ext>
            </a:extLst>
          </p:cNvPr>
          <p:cNvSpPr txBox="1"/>
          <p:nvPr/>
        </p:nvSpPr>
        <p:spPr>
          <a:xfrm>
            <a:off x="1458638" y="4415180"/>
            <a:ext cx="1674158" cy="307777"/>
          </a:xfrm>
          <a:prstGeom prst="rect">
            <a:avLst/>
          </a:prstGeom>
          <a:noFill/>
        </p:spPr>
        <p:txBody>
          <a:bodyPr wrap="square" rtlCol="0">
            <a:spAutoFit/>
          </a:bodyPr>
          <a:lstStyle/>
          <a:p>
            <a:r>
              <a:rPr lang="it-IT" dirty="0"/>
              <a:t>Mettere fonte</a:t>
            </a:r>
          </a:p>
        </p:txBody>
      </p:sp>
    </p:spTree>
    <p:extLst>
      <p:ext uri="{BB962C8B-B14F-4D97-AF65-F5344CB8AC3E}">
        <p14:creationId xmlns:p14="http://schemas.microsoft.com/office/powerpoint/2010/main" val="1498669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 picture is worth a thousand words</a:t>
            </a:r>
            <a:endParaRPr/>
          </a:p>
        </p:txBody>
      </p:sp>
      <p:sp>
        <p:nvSpPr>
          <p:cNvPr id="235" name="Google Shape;235;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40</a:t>
            </a:fld>
            <a:endParaRPr>
              <a:solidFill>
                <a:srgbClr val="FFFFFF"/>
              </a:solidFill>
            </a:endParaRPr>
          </a:p>
        </p:txBody>
      </p:sp>
      <p:sp>
        <p:nvSpPr>
          <p:cNvPr id="236" name="Google Shape;236;p2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t>A complex idea can be conveyed with just a single still image, namely making it possible to absorb large amounts of data quickly.</a:t>
            </a:r>
            <a:endParaRPr/>
          </a:p>
          <a:p>
            <a:pPr marL="0" lvl="0" indent="0" algn="l" rtl="0">
              <a:spcBef>
                <a:spcPts val="600"/>
              </a:spcBef>
              <a:spcAft>
                <a:spcPts val="0"/>
              </a:spcAft>
              <a:buNone/>
            </a:pP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27"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Google Shape;242;p27"/>
          <p:cNvSpPr txBox="1">
            <a:spLocks noGrp="1"/>
          </p:cNvSpPr>
          <p:nvPr>
            <p:ph type="title" idx="4294967295"/>
          </p:nvPr>
        </p:nvSpPr>
        <p:spPr>
          <a:xfrm>
            <a:off x="617225" y="100"/>
            <a:ext cx="7909500" cy="514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800" b="1"/>
              <a:t>Want big impact? Use big image.</a:t>
            </a:r>
            <a:endParaRPr sz="1800" b="1"/>
          </a:p>
        </p:txBody>
      </p:sp>
      <p:sp>
        <p:nvSpPr>
          <p:cNvPr id="243" name="Google Shape;243;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9"/>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tables to compare data</a:t>
            </a:r>
            <a:endParaRPr/>
          </a:p>
        </p:txBody>
      </p:sp>
      <p:graphicFrame>
        <p:nvGraphicFramePr>
          <p:cNvPr id="308" name="Google Shape;308;p29"/>
          <p:cNvGraphicFramePr/>
          <p:nvPr/>
        </p:nvGraphicFramePr>
        <p:xfrm>
          <a:off x="3180700" y="2094606"/>
          <a:ext cx="5442600" cy="2412800"/>
        </p:xfrm>
        <a:graphic>
          <a:graphicData uri="http://schemas.openxmlformats.org/drawingml/2006/table">
            <a:tbl>
              <a:tblPr>
                <a:noFill/>
                <a:tableStyleId>{F2D39A4B-00D6-4AC0-9E90-7EA99DF1EF4F}</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marL="0" lvl="0" indent="0" algn="l" rtl="0">
                        <a:spcBef>
                          <a:spcPts val="0"/>
                        </a:spcBef>
                        <a:spcAft>
                          <a:spcPts val="0"/>
                        </a:spcAft>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A</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B</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sz="1100">
                          <a:solidFill>
                            <a:srgbClr val="666666"/>
                          </a:solidFill>
                          <a:latin typeface="Nunito Sans"/>
                          <a:ea typeface="Nunito Sans"/>
                          <a:cs typeface="Nunito Sans"/>
                          <a:sym typeface="Nunito Sans"/>
                        </a:rPr>
                        <a:t>C</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0"/>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Yellow</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7</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Blue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30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10</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solidFill>
                  </a:tcPr>
                </a:tc>
                <a:extLst>
                  <a:ext uri="{0D108BD9-81ED-4DB2-BD59-A6C34878D82A}">
                    <a16:rowId xmlns:a16="http://schemas.microsoft.com/office/drawing/2014/main" val="10002"/>
                  </a:ext>
                </a:extLst>
              </a:tr>
              <a:tr h="603200">
                <a:tc>
                  <a:txBody>
                    <a:bodyPr/>
                    <a:lstStyle/>
                    <a:p>
                      <a:pPr marL="0" lvl="0" indent="0" algn="r" rtl="0">
                        <a:spcBef>
                          <a:spcPts val="0"/>
                        </a:spcBef>
                        <a:spcAft>
                          <a:spcPts val="0"/>
                        </a:spcAft>
                        <a:buNone/>
                      </a:pPr>
                      <a:r>
                        <a:rPr lang="en" sz="1100">
                          <a:solidFill>
                            <a:srgbClr val="666666"/>
                          </a:solidFill>
                          <a:latin typeface="Nunito Sans"/>
                          <a:ea typeface="Nunito Sans"/>
                          <a:cs typeface="Nunito Sans"/>
                          <a:sym typeface="Nunito Sans"/>
                        </a:rPr>
                        <a:t>Orange</a:t>
                      </a:r>
                      <a:endParaRPr sz="1100">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5</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24</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rgbClr val="F67031"/>
                          </a:solidFill>
                          <a:latin typeface="Nunito Sans"/>
                          <a:ea typeface="Nunito Sans"/>
                          <a:cs typeface="Nunito Sans"/>
                          <a:sym typeface="Nunito Sans"/>
                        </a:rPr>
                        <a:t>16</a:t>
                      </a:r>
                      <a:endParaRPr b="1">
                        <a:solidFill>
                          <a:srgbClr val="F67031"/>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D9D9D9"/>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
        <p:nvSpPr>
          <p:cNvPr id="309" name="Google Shape;309;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sp>
        <p:nvSpPr>
          <p:cNvPr id="310" name="Google Shape;310;p29"/>
          <p:cNvSpPr txBox="1">
            <a:spLocks noGrp="1"/>
          </p:cNvSpPr>
          <p:nvPr>
            <p:ph type="body" idx="1"/>
          </p:nvPr>
        </p:nvSpPr>
        <p:spPr>
          <a:xfrm>
            <a:off x="3090625" y="575500"/>
            <a:ext cx="5596200" cy="1059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0"/>
          <p:cNvSpPr/>
          <p:nvPr/>
        </p:nvSpPr>
        <p:spPr>
          <a:xfrm>
            <a:off x="2806425" y="1079310"/>
            <a:ext cx="6265783" cy="2984881"/>
          </a:xfrm>
          <a:custGeom>
            <a:avLst/>
            <a:gdLst/>
            <a:ahLst/>
            <a:cxnLst/>
            <a:rect l="l" t="t" r="r" b="b"/>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0"/>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Maps</a:t>
            </a:r>
            <a:endParaRPr/>
          </a:p>
        </p:txBody>
      </p:sp>
      <p:sp>
        <p:nvSpPr>
          <p:cNvPr id="317" name="Google Shape;317;p30"/>
          <p:cNvSpPr/>
          <p:nvPr/>
        </p:nvSpPr>
        <p:spPr>
          <a:xfrm>
            <a:off x="3976810" y="1659060"/>
            <a:ext cx="649200" cy="202500"/>
          </a:xfrm>
          <a:prstGeom prst="wedgeRectCallout">
            <a:avLst>
              <a:gd name="adj1" fmla="val -21428"/>
              <a:gd name="adj2" fmla="val 8428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800">
                <a:solidFill>
                  <a:srgbClr val="FFFFFF"/>
                </a:solidFill>
                <a:latin typeface="Nunito Sans"/>
                <a:ea typeface="Nunito Sans"/>
                <a:cs typeface="Nunito Sans"/>
                <a:sym typeface="Nunito Sans"/>
              </a:rPr>
              <a:t>our office</a:t>
            </a:r>
            <a:endParaRPr sz="800">
              <a:solidFill>
                <a:srgbClr val="FFFFFF"/>
              </a:solidFill>
              <a:latin typeface="Nunito Sans"/>
              <a:ea typeface="Nunito Sans"/>
              <a:cs typeface="Nunito Sans"/>
              <a:sym typeface="Nunito Sans"/>
            </a:endParaRPr>
          </a:p>
        </p:txBody>
      </p:sp>
      <p:sp>
        <p:nvSpPr>
          <p:cNvPr id="318" name="Google Shape;318;p3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43</a:t>
            </a:fld>
            <a:endParaRPr>
              <a:solidFill>
                <a:srgbClr val="FFFFFF"/>
              </a:solidFill>
            </a:endParaRPr>
          </a:p>
        </p:txBody>
      </p:sp>
      <p:sp>
        <p:nvSpPr>
          <p:cNvPr id="319" name="Google Shape;319;p30"/>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The word "map" comes from the medieval Latin Mappa mundi, wherein mappa meant napkin or cloth and mundi the world.</a:t>
            </a:r>
            <a:endParaRPr/>
          </a:p>
        </p:txBody>
      </p:sp>
      <p:sp>
        <p:nvSpPr>
          <p:cNvPr id="320" name="Google Shape;320;p30"/>
          <p:cNvSpPr/>
          <p:nvPr/>
        </p:nvSpPr>
        <p:spPr>
          <a:xfrm>
            <a:off x="3384650" y="219732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0"/>
          <p:cNvSpPr/>
          <p:nvPr/>
        </p:nvSpPr>
        <p:spPr>
          <a:xfrm>
            <a:off x="4678125" y="318240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0"/>
          <p:cNvSpPr/>
          <p:nvPr/>
        </p:nvSpPr>
        <p:spPr>
          <a:xfrm>
            <a:off x="5408775" y="1901140"/>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0"/>
          <p:cNvSpPr/>
          <p:nvPr/>
        </p:nvSpPr>
        <p:spPr>
          <a:xfrm>
            <a:off x="5962075" y="35565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0"/>
          <p:cNvSpPr/>
          <p:nvPr/>
        </p:nvSpPr>
        <p:spPr>
          <a:xfrm>
            <a:off x="7641075" y="22980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0"/>
          <p:cNvSpPr/>
          <p:nvPr/>
        </p:nvSpPr>
        <p:spPr>
          <a:xfrm>
            <a:off x="8101850" y="3625875"/>
            <a:ext cx="69300" cy="69300"/>
          </a:xfrm>
          <a:prstGeom prst="ellipse">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1"/>
          <p:cNvSpPr txBox="1">
            <a:spLocks noGrp="1"/>
          </p:cNvSpPr>
          <p:nvPr>
            <p:ph type="ctrTitle" idx="4294967295"/>
          </p:nvPr>
        </p:nvSpPr>
        <p:spPr>
          <a:xfrm>
            <a:off x="685800" y="1964342"/>
            <a:ext cx="7772400" cy="115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b="1"/>
              <a:t>89,526,124</a:t>
            </a:r>
            <a:endParaRPr sz="6000" b="1"/>
          </a:p>
        </p:txBody>
      </p:sp>
      <p:sp>
        <p:nvSpPr>
          <p:cNvPr id="331" name="Google Shape;331;p31"/>
          <p:cNvSpPr txBox="1">
            <a:spLocks noGrp="1"/>
          </p:cNvSpPr>
          <p:nvPr>
            <p:ph type="subTitle" idx="4294967295"/>
          </p:nvPr>
        </p:nvSpPr>
        <p:spPr>
          <a:xfrm>
            <a:off x="685800" y="2916253"/>
            <a:ext cx="7772400" cy="7848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n">
                <a:solidFill>
                  <a:srgbClr val="FFFFFF"/>
                </a:solidFill>
              </a:rPr>
              <a:t>Whoa! That’s a big number, aren’t you proud?</a:t>
            </a:r>
            <a:endParaRPr>
              <a:solidFill>
                <a:srgbClr val="FFFFFF"/>
              </a:solidFill>
            </a:endParaRPr>
          </a:p>
        </p:txBody>
      </p:sp>
      <p:sp>
        <p:nvSpPr>
          <p:cNvPr id="332" name="Google Shape;332;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44</a:t>
            </a:fld>
            <a:endParaRPr/>
          </a:p>
        </p:txBody>
      </p:sp>
      <p:grpSp>
        <p:nvGrpSpPr>
          <p:cNvPr id="333" name="Google Shape;333;p31"/>
          <p:cNvGrpSpPr/>
          <p:nvPr/>
        </p:nvGrpSpPr>
        <p:grpSpPr>
          <a:xfrm>
            <a:off x="4193157" y="1338806"/>
            <a:ext cx="757693" cy="549894"/>
            <a:chOff x="3932350" y="3714775"/>
            <a:chExt cx="439650" cy="319075"/>
          </a:xfrm>
        </p:grpSpPr>
        <p:sp>
          <p:nvSpPr>
            <p:cNvPr id="334" name="Google Shape;334;p31"/>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1"/>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1"/>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1"/>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1"/>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CCCCCC"/>
                </a:solidFill>
              </a:rPr>
              <a:t>45</a:t>
            </a:fld>
            <a:endParaRPr>
              <a:solidFill>
                <a:srgbClr val="CCCCCC"/>
              </a:solidFill>
            </a:endParaRPr>
          </a:p>
        </p:txBody>
      </p:sp>
      <p:sp>
        <p:nvSpPr>
          <p:cNvPr id="344" name="Google Shape;344;p3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And even more numbers</a:t>
            </a:r>
            <a:endParaRPr/>
          </a:p>
        </p:txBody>
      </p:sp>
      <p:sp>
        <p:nvSpPr>
          <p:cNvPr id="345" name="Google Shape;345;p32"/>
          <p:cNvSpPr txBox="1">
            <a:spLocks noGrp="1"/>
          </p:cNvSpPr>
          <p:nvPr>
            <p:ph type="ctrTitle" idx="4294967295"/>
          </p:nvPr>
        </p:nvSpPr>
        <p:spPr>
          <a:xfrm>
            <a:off x="3400100" y="545955"/>
            <a:ext cx="5058000" cy="1268700"/>
          </a:xfrm>
          <a:prstGeom prst="rect">
            <a:avLst/>
          </a:prstGeom>
          <a:solidFill>
            <a:srgbClr val="FFA400"/>
          </a:solidFill>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sz="3600" b="1"/>
              <a:t>89,526,124$</a:t>
            </a:r>
            <a:endParaRPr sz="3600" b="1"/>
          </a:p>
          <a:p>
            <a:pPr marL="0" lvl="0" indent="0" algn="l" rtl="0">
              <a:lnSpc>
                <a:spcPct val="100000"/>
              </a:lnSpc>
              <a:spcBef>
                <a:spcPts val="600"/>
              </a:spcBef>
              <a:spcAft>
                <a:spcPts val="0"/>
              </a:spcAft>
              <a:buClr>
                <a:schemeClr val="dk1"/>
              </a:buClr>
              <a:buSzPts val="1100"/>
              <a:buFont typeface="Arial"/>
              <a:buNone/>
            </a:pPr>
            <a:r>
              <a:rPr lang="en" sz="1400"/>
              <a:t>That’s a lot of money</a:t>
            </a:r>
            <a:endParaRPr sz="3600" b="1"/>
          </a:p>
        </p:txBody>
      </p:sp>
      <p:sp>
        <p:nvSpPr>
          <p:cNvPr id="346" name="Google Shape;346;p32"/>
          <p:cNvSpPr txBox="1">
            <a:spLocks noGrp="1"/>
          </p:cNvSpPr>
          <p:nvPr>
            <p:ph type="ctrTitle" idx="4294967295"/>
          </p:nvPr>
        </p:nvSpPr>
        <p:spPr>
          <a:xfrm>
            <a:off x="3400100" y="1902136"/>
            <a:ext cx="5058000" cy="1268700"/>
          </a:xfrm>
          <a:prstGeom prst="rect">
            <a:avLst/>
          </a:prstGeom>
          <a:solidFill>
            <a:srgbClr val="F67031"/>
          </a:solidFill>
        </p:spPr>
        <p:txBody>
          <a:bodyPr spcFirstLastPara="1" wrap="square" lIns="91425" tIns="91425" rIns="91425" bIns="91425" anchor="ctr" anchorCtr="0">
            <a:noAutofit/>
          </a:bodyPr>
          <a:lstStyle/>
          <a:p>
            <a:pPr marL="0" lvl="0" indent="0" algn="l" rtl="0">
              <a:spcBef>
                <a:spcPts val="0"/>
              </a:spcBef>
              <a:spcAft>
                <a:spcPts val="0"/>
              </a:spcAft>
              <a:buNone/>
            </a:pPr>
            <a:r>
              <a:rPr lang="en" sz="3600" b="1"/>
              <a:t>185,244 users</a:t>
            </a:r>
            <a:endParaRPr sz="3600" b="1"/>
          </a:p>
          <a:p>
            <a:pPr marL="0" lvl="0" indent="0" algn="l" rtl="0">
              <a:spcBef>
                <a:spcPts val="600"/>
              </a:spcBef>
              <a:spcAft>
                <a:spcPts val="0"/>
              </a:spcAft>
              <a:buClr>
                <a:schemeClr val="dk1"/>
              </a:buClr>
              <a:buSzPts val="1100"/>
              <a:buFont typeface="Arial"/>
              <a:buNone/>
            </a:pPr>
            <a:r>
              <a:rPr lang="en" sz="1400"/>
              <a:t>And a lot of users</a:t>
            </a:r>
            <a:endParaRPr sz="3600" b="1"/>
          </a:p>
        </p:txBody>
      </p:sp>
      <p:sp>
        <p:nvSpPr>
          <p:cNvPr id="347" name="Google Shape;347;p32"/>
          <p:cNvSpPr txBox="1">
            <a:spLocks noGrp="1"/>
          </p:cNvSpPr>
          <p:nvPr>
            <p:ph type="ctrTitle" idx="4294967295"/>
          </p:nvPr>
        </p:nvSpPr>
        <p:spPr>
          <a:xfrm>
            <a:off x="3400100" y="3258327"/>
            <a:ext cx="5058000" cy="1268700"/>
          </a:xfrm>
          <a:prstGeom prst="rect">
            <a:avLst/>
          </a:prstGeom>
          <a:solidFill>
            <a:srgbClr val="ED0036"/>
          </a:solidFill>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3600" b="1"/>
              <a:t>100%</a:t>
            </a:r>
            <a:endParaRPr sz="3600" b="1"/>
          </a:p>
          <a:p>
            <a:pPr marL="0" lvl="0" indent="0" algn="l" rtl="0">
              <a:spcBef>
                <a:spcPts val="600"/>
              </a:spcBef>
              <a:spcAft>
                <a:spcPts val="0"/>
              </a:spcAft>
              <a:buClr>
                <a:schemeClr val="dk1"/>
              </a:buClr>
              <a:buSzPts val="1100"/>
              <a:buFont typeface="Arial"/>
              <a:buNone/>
            </a:pPr>
            <a:r>
              <a:rPr lang="en" sz="1400"/>
              <a:t>Total success!</a:t>
            </a:r>
            <a:endParaRPr sz="3600" b="1"/>
          </a:p>
        </p:txBody>
      </p:sp>
      <p:sp>
        <p:nvSpPr>
          <p:cNvPr id="348" name="Google Shape;348;p32"/>
          <p:cNvSpPr/>
          <p:nvPr/>
        </p:nvSpPr>
        <p:spPr>
          <a:xfrm>
            <a:off x="7479934" y="2252270"/>
            <a:ext cx="539172" cy="568452"/>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2"/>
          <p:cNvGrpSpPr/>
          <p:nvPr/>
        </p:nvGrpSpPr>
        <p:grpSpPr>
          <a:xfrm>
            <a:off x="7458387" y="3618777"/>
            <a:ext cx="582244" cy="547800"/>
            <a:chOff x="5972700" y="2330200"/>
            <a:chExt cx="411625" cy="387275"/>
          </a:xfrm>
        </p:grpSpPr>
        <p:sp>
          <p:nvSpPr>
            <p:cNvPr id="350" name="Google Shape;350;p32"/>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2"/>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2"/>
          <p:cNvGrpSpPr/>
          <p:nvPr/>
        </p:nvGrpSpPr>
        <p:grpSpPr>
          <a:xfrm>
            <a:off x="7415332" y="940852"/>
            <a:ext cx="668351" cy="513322"/>
            <a:chOff x="568950" y="3686775"/>
            <a:chExt cx="472500" cy="362900"/>
          </a:xfrm>
        </p:grpSpPr>
        <p:sp>
          <p:nvSpPr>
            <p:cNvPr id="353" name="Google Shape;353;p32"/>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2"/>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2"/>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3"/>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process is easy</a:t>
            </a:r>
            <a:endParaRPr/>
          </a:p>
        </p:txBody>
      </p:sp>
      <p:sp>
        <p:nvSpPr>
          <p:cNvPr id="361" name="Google Shape;361;p33"/>
          <p:cNvSpPr/>
          <p:nvPr/>
        </p:nvSpPr>
        <p:spPr>
          <a:xfrm>
            <a:off x="4662978" y="1743500"/>
            <a:ext cx="2424600" cy="1656600"/>
          </a:xfrm>
          <a:prstGeom prst="chevron">
            <a:avLst>
              <a:gd name="adj" fmla="val 29853"/>
            </a:avLst>
          </a:prstGeom>
          <a:solidFill>
            <a:srgbClr val="F670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second</a:t>
            </a:r>
            <a:endParaRPr>
              <a:solidFill>
                <a:srgbClr val="FFFFFF"/>
              </a:solidFill>
              <a:latin typeface="Nunito Sans"/>
              <a:ea typeface="Nunito Sans"/>
              <a:cs typeface="Nunito Sans"/>
              <a:sym typeface="Nunito Sans"/>
            </a:endParaRPr>
          </a:p>
        </p:txBody>
      </p:sp>
      <p:sp>
        <p:nvSpPr>
          <p:cNvPr id="362" name="Google Shape;362;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46</a:t>
            </a:fld>
            <a:endParaRPr/>
          </a:p>
        </p:txBody>
      </p:sp>
      <p:sp>
        <p:nvSpPr>
          <p:cNvPr id="363" name="Google Shape;363;p33"/>
          <p:cNvSpPr/>
          <p:nvPr/>
        </p:nvSpPr>
        <p:spPr>
          <a:xfrm>
            <a:off x="6211315" y="1557400"/>
            <a:ext cx="2424600" cy="2028900"/>
          </a:xfrm>
          <a:prstGeom prst="chevron">
            <a:avLst>
              <a:gd name="adj" fmla="val 29853"/>
            </a:avLst>
          </a:prstGeom>
          <a:solidFill>
            <a:srgbClr val="ED0036">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last</a:t>
            </a:r>
            <a:endParaRPr>
              <a:solidFill>
                <a:srgbClr val="FFFFFF"/>
              </a:solidFill>
              <a:latin typeface="Nunito Sans"/>
              <a:ea typeface="Nunito Sans"/>
              <a:cs typeface="Nunito Sans"/>
              <a:sym typeface="Nunito Sans"/>
            </a:endParaRPr>
          </a:p>
        </p:txBody>
      </p:sp>
      <p:sp>
        <p:nvSpPr>
          <p:cNvPr id="364" name="Google Shape;364;p33"/>
          <p:cNvSpPr/>
          <p:nvPr/>
        </p:nvSpPr>
        <p:spPr>
          <a:xfrm>
            <a:off x="2989550" y="1909250"/>
            <a:ext cx="2424600" cy="1325100"/>
          </a:xfrm>
          <a:prstGeom prst="chevron">
            <a:avLst>
              <a:gd name="adj" fmla="val 29853"/>
            </a:avLst>
          </a:prstGeom>
          <a:solidFill>
            <a:srgbClr val="FFA400">
              <a:alpha val="7154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Nunito Sans"/>
                <a:ea typeface="Nunito Sans"/>
                <a:cs typeface="Nunito Sans"/>
                <a:sym typeface="Nunito Sans"/>
              </a:rPr>
              <a:t>first</a:t>
            </a:r>
            <a:endParaRPr>
              <a:solidFill>
                <a:srgbClr val="FFFFFF"/>
              </a:solidFill>
              <a:latin typeface="Nunito Sans"/>
              <a:ea typeface="Nunito Sans"/>
              <a:cs typeface="Nunito Sans"/>
              <a:sym typeface="Nunito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34"/>
          <p:cNvSpPr/>
          <p:nvPr/>
        </p:nvSpPr>
        <p:spPr>
          <a:xfrm>
            <a:off x="5183313" y="632610"/>
            <a:ext cx="472800" cy="472800"/>
          </a:xfrm>
          <a:prstGeom prst="ellipse">
            <a:avLst/>
          </a:prstGeom>
          <a:solidFill>
            <a:srgbClr val="FFA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7063350" y="632610"/>
            <a:ext cx="472800" cy="472800"/>
          </a:xfrm>
          <a:prstGeom prst="ellipse">
            <a:avLst/>
          </a:prstGeom>
          <a:solidFill>
            <a:srgbClr val="F67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3303275" y="2719263"/>
            <a:ext cx="472800" cy="472800"/>
          </a:xfrm>
          <a:prstGeom prst="ellipse">
            <a:avLst/>
          </a:prstGeom>
          <a:solidFill>
            <a:srgbClr val="DD7E6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5183313" y="2719263"/>
            <a:ext cx="472800" cy="4728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7063350" y="2719263"/>
            <a:ext cx="472800" cy="472800"/>
          </a:xfrm>
          <a:prstGeom prst="ellipse">
            <a:avLst/>
          </a:prstGeom>
          <a:solidFill>
            <a:srgbClr val="ED0036">
              <a:alpha val="715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303275" y="632610"/>
            <a:ext cx="472800" cy="472800"/>
          </a:xfrm>
          <a:prstGeom prst="ellipse">
            <a:avLst/>
          </a:pr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Let’s review some concepts</a:t>
            </a:r>
            <a:endParaRPr/>
          </a:p>
        </p:txBody>
      </p:sp>
      <p:sp>
        <p:nvSpPr>
          <p:cNvPr id="376" name="Google Shape;376;p34"/>
          <p:cNvSpPr txBox="1">
            <a:spLocks noGrp="1"/>
          </p:cNvSpPr>
          <p:nvPr>
            <p:ph type="body" idx="1"/>
          </p:nvPr>
        </p:nvSpPr>
        <p:spPr>
          <a:xfrm>
            <a:off x="3069325"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77" name="Google Shape;377;p34"/>
          <p:cNvSpPr txBox="1">
            <a:spLocks noGrp="1"/>
          </p:cNvSpPr>
          <p:nvPr>
            <p:ph type="body" idx="2"/>
          </p:nvPr>
        </p:nvSpPr>
        <p:spPr>
          <a:xfrm>
            <a:off x="4951002"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78" name="Google Shape;378;p34"/>
          <p:cNvSpPr txBox="1">
            <a:spLocks noGrp="1"/>
          </p:cNvSpPr>
          <p:nvPr>
            <p:ph type="body" idx="3"/>
          </p:nvPr>
        </p:nvSpPr>
        <p:spPr>
          <a:xfrm>
            <a:off x="6832679" y="123420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sp>
        <p:nvSpPr>
          <p:cNvPr id="379" name="Google Shape;379;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47</a:t>
            </a:fld>
            <a:endParaRPr/>
          </a:p>
        </p:txBody>
      </p:sp>
      <p:sp>
        <p:nvSpPr>
          <p:cNvPr id="380" name="Google Shape;380;p34"/>
          <p:cNvSpPr txBox="1">
            <a:spLocks noGrp="1"/>
          </p:cNvSpPr>
          <p:nvPr>
            <p:ph type="body" idx="1"/>
          </p:nvPr>
        </p:nvSpPr>
        <p:spPr>
          <a:xfrm>
            <a:off x="3069325"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Yellow</a:t>
            </a:r>
            <a:endParaRPr b="1"/>
          </a:p>
          <a:p>
            <a:pPr marL="0" lvl="0" indent="0" algn="l" rtl="0">
              <a:spcBef>
                <a:spcPts val="600"/>
              </a:spcBef>
              <a:spcAft>
                <a:spcPts val="0"/>
              </a:spcAft>
              <a:buNone/>
            </a:pPr>
            <a:r>
              <a:rPr lang="en"/>
              <a:t>Is the color of gold, butter and ripe lemons. In the spectrum of visible light, yellow is found between green and orange.</a:t>
            </a:r>
            <a:endParaRPr/>
          </a:p>
        </p:txBody>
      </p:sp>
      <p:sp>
        <p:nvSpPr>
          <p:cNvPr id="381" name="Google Shape;381;p34"/>
          <p:cNvSpPr txBox="1">
            <a:spLocks noGrp="1"/>
          </p:cNvSpPr>
          <p:nvPr>
            <p:ph type="body" idx="2"/>
          </p:nvPr>
        </p:nvSpPr>
        <p:spPr>
          <a:xfrm>
            <a:off x="4951002"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Blue</a:t>
            </a:r>
            <a:endParaRPr b="1"/>
          </a:p>
          <a:p>
            <a:pPr marL="0" lvl="0" indent="0" algn="l" rtl="0">
              <a:spcBef>
                <a:spcPts val="600"/>
              </a:spcBef>
              <a:spcAft>
                <a:spcPts val="0"/>
              </a:spcAft>
              <a:buNone/>
            </a:pPr>
            <a:r>
              <a:rPr lang="en"/>
              <a:t>Is the colour of the clear sky and the deep sea. It is located between violet and green on the optical spectrum.</a:t>
            </a:r>
            <a:endParaRPr/>
          </a:p>
        </p:txBody>
      </p:sp>
      <p:sp>
        <p:nvSpPr>
          <p:cNvPr id="382" name="Google Shape;382;p34"/>
          <p:cNvSpPr txBox="1">
            <a:spLocks noGrp="1"/>
          </p:cNvSpPr>
          <p:nvPr>
            <p:ph type="body" idx="3"/>
          </p:nvPr>
        </p:nvSpPr>
        <p:spPr>
          <a:xfrm>
            <a:off x="6832679" y="3282850"/>
            <a:ext cx="1789800" cy="132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a:t>Red</a:t>
            </a:r>
            <a:endParaRPr b="1"/>
          </a:p>
          <a:p>
            <a:pPr marL="0" lvl="0" indent="0" algn="l" rtl="0">
              <a:spcBef>
                <a:spcPts val="600"/>
              </a:spcBef>
              <a:spcAft>
                <a:spcPts val="0"/>
              </a:spcAft>
              <a:buNone/>
            </a:pPr>
            <a:r>
              <a:rPr lang="en"/>
              <a:t>Is the color of blood, and because of this it has historically been associated with sacrifice, danger and courage. </a:t>
            </a:r>
            <a:endParaRPr/>
          </a:p>
          <a:p>
            <a:pPr marL="0" lvl="0" indent="0" algn="l" rtl="0">
              <a:spcBef>
                <a:spcPts val="600"/>
              </a:spcBef>
              <a:spcAft>
                <a:spcPts val="0"/>
              </a:spcAft>
              <a:buNone/>
            </a:pPr>
            <a:endParaRPr/>
          </a:p>
        </p:txBody>
      </p:sp>
      <p:grpSp>
        <p:nvGrpSpPr>
          <p:cNvPr id="383" name="Google Shape;383;p34"/>
          <p:cNvGrpSpPr/>
          <p:nvPr/>
        </p:nvGrpSpPr>
        <p:grpSpPr>
          <a:xfrm>
            <a:off x="3160982" y="899397"/>
            <a:ext cx="472824" cy="393575"/>
            <a:chOff x="1247825" y="322750"/>
            <a:chExt cx="443300" cy="369000"/>
          </a:xfrm>
        </p:grpSpPr>
        <p:sp>
          <p:nvSpPr>
            <p:cNvPr id="384" name="Google Shape;384;p34"/>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5" name="Google Shape;385;p34"/>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6" name="Google Shape;386;p34"/>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7" name="Google Shape;387;p34"/>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88" name="Google Shape;388;p34"/>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
        <p:nvSpPr>
          <p:cNvPr id="389" name="Google Shape;389;p34"/>
          <p:cNvSpPr/>
          <p:nvPr/>
        </p:nvSpPr>
        <p:spPr>
          <a:xfrm>
            <a:off x="3160975" y="2909070"/>
            <a:ext cx="427360" cy="427360"/>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nvGrpSpPr>
          <p:cNvPr id="390" name="Google Shape;390;p34"/>
          <p:cNvGrpSpPr/>
          <p:nvPr/>
        </p:nvGrpSpPr>
        <p:grpSpPr>
          <a:xfrm>
            <a:off x="5055108" y="2858407"/>
            <a:ext cx="455918" cy="478023"/>
            <a:chOff x="5961125" y="1623900"/>
            <a:chExt cx="427450" cy="448175"/>
          </a:xfrm>
        </p:grpSpPr>
        <p:sp>
          <p:nvSpPr>
            <p:cNvPr id="391" name="Google Shape;391;p34"/>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2" name="Google Shape;392;p34"/>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3" name="Google Shape;393;p34"/>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4" name="Google Shape;394;p34"/>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5" name="Google Shape;395;p34"/>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6" name="Google Shape;396;p34"/>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397" name="Google Shape;397;p34"/>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398" name="Google Shape;398;p34"/>
          <p:cNvGrpSpPr/>
          <p:nvPr/>
        </p:nvGrpSpPr>
        <p:grpSpPr>
          <a:xfrm>
            <a:off x="5049913" y="928622"/>
            <a:ext cx="466318" cy="364351"/>
            <a:chOff x="1923075" y="3694075"/>
            <a:chExt cx="437200" cy="341600"/>
          </a:xfrm>
        </p:grpSpPr>
        <p:sp>
          <p:nvSpPr>
            <p:cNvPr id="399" name="Google Shape;399;p34"/>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0" name="Google Shape;400;p34"/>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1" name="Google Shape;401;p34"/>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2" name="Google Shape;402;p34"/>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3" name="Google Shape;403;p34"/>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4" name="Google Shape;404;p34"/>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5" name="Google Shape;405;p34"/>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6" name="Google Shape;406;p34"/>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07" name="Google Shape;407;p34"/>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08" name="Google Shape;408;p34"/>
          <p:cNvGrpSpPr/>
          <p:nvPr/>
        </p:nvGrpSpPr>
        <p:grpSpPr>
          <a:xfrm>
            <a:off x="6918724" y="2923363"/>
            <a:ext cx="500075" cy="413068"/>
            <a:chOff x="5268225" y="4341925"/>
            <a:chExt cx="468850" cy="387275"/>
          </a:xfrm>
        </p:grpSpPr>
        <p:sp>
          <p:nvSpPr>
            <p:cNvPr id="409" name="Google Shape;409;p34"/>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0" name="Google Shape;410;p34"/>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1" name="Google Shape;411;p34"/>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2" name="Google Shape;412;p34"/>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3" name="Google Shape;413;p34"/>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4" name="Google Shape;414;p34"/>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5" name="Google Shape;415;p34"/>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6" name="Google Shape;416;p34"/>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grpSp>
        <p:nvGrpSpPr>
          <p:cNvPr id="417" name="Google Shape;417;p34"/>
          <p:cNvGrpSpPr/>
          <p:nvPr/>
        </p:nvGrpSpPr>
        <p:grpSpPr>
          <a:xfrm>
            <a:off x="6932359" y="835747"/>
            <a:ext cx="472824" cy="457225"/>
            <a:chOff x="1247825" y="5001950"/>
            <a:chExt cx="443300" cy="428675"/>
          </a:xfrm>
        </p:grpSpPr>
        <p:sp>
          <p:nvSpPr>
            <p:cNvPr id="418" name="Google Shape;418;p34"/>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19" name="Google Shape;419;p34"/>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0" name="Google Shape;420;p34"/>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1" name="Google Shape;421;p34"/>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2" name="Google Shape;422;p34"/>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sp>
          <p:nvSpPr>
            <p:cNvPr id="423" name="Google Shape;423;p34"/>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434343"/>
                </a:highlight>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48</a:t>
            </a:fld>
            <a:endParaRPr/>
          </a:p>
        </p:txBody>
      </p:sp>
      <p:sp>
        <p:nvSpPr>
          <p:cNvPr id="429" name="Google Shape;429;p35"/>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insert graphs from </a:t>
            </a:r>
            <a:r>
              <a:rPr lang="en" u="sng">
                <a:hlinkClick r:id="rId3"/>
              </a:rPr>
              <a:t>Google Sheets</a:t>
            </a:r>
            <a:endParaRPr/>
          </a:p>
        </p:txBody>
      </p:sp>
      <p:pic>
        <p:nvPicPr>
          <p:cNvPr id="430" name="Google Shape;430;p35"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6"/>
          <p:cNvSpPr/>
          <p:nvPr/>
        </p:nvSpPr>
        <p:spPr>
          <a:xfrm>
            <a:off x="4826115"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6"/>
          <p:cNvSpPr/>
          <p:nvPr/>
        </p:nvSpPr>
        <p:spPr>
          <a:xfrm>
            <a:off x="4919425" y="839000"/>
            <a:ext cx="1888500" cy="335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37" name="Google Shape;43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49</a:t>
            </a:fld>
            <a:endParaRPr>
              <a:solidFill>
                <a:srgbClr val="FFFFFF"/>
              </a:solidFill>
            </a:endParaRPr>
          </a:p>
        </p:txBody>
      </p:sp>
      <p:sp>
        <p:nvSpPr>
          <p:cNvPr id="438" name="Google Shape;438;p36"/>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Android Project</a:t>
            </a:r>
            <a:endParaRPr/>
          </a:p>
        </p:txBody>
      </p:sp>
      <p:sp>
        <p:nvSpPr>
          <p:cNvPr id="439" name="Google Shape;439;p36"/>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Show and explain your web, app or software projects using these gadget templates.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651546"/>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  The </a:t>
            </a:r>
            <a:r>
              <a:rPr lang="it-IT" sz="2000" i="0" dirty="0" err="1">
                <a:solidFill>
                  <a:srgbClr val="666666"/>
                </a:solidFill>
              </a:rPr>
              <a:t>importance</a:t>
            </a:r>
            <a:r>
              <a:rPr lang="it-IT" sz="2000" i="0" dirty="0">
                <a:solidFill>
                  <a:srgbClr val="666666"/>
                </a:solidFill>
              </a:rPr>
              <a:t> of </a:t>
            </a:r>
            <a:r>
              <a:rPr lang="it-IT" sz="2000" i="0" dirty="0" err="1">
                <a:solidFill>
                  <a:srgbClr val="666666"/>
                </a:solidFill>
              </a:rPr>
              <a:t>radiomics</a:t>
            </a:r>
            <a:endParaRPr lang="en" sz="2000" i="0" dirty="0">
              <a:solidFill>
                <a:srgbClr val="666666"/>
              </a:solidFill>
            </a:endParaRPr>
          </a:p>
          <a:p>
            <a:pPr marL="127000" indent="0">
              <a:buNone/>
            </a:pPr>
            <a:endParaRPr lang="en" sz="2000" i="0" dirty="0">
              <a:solidFill>
                <a:srgbClr val="666666"/>
              </a:solidFill>
            </a:endParaRPr>
          </a:p>
          <a:p>
            <a:pPr marL="127000" indent="0">
              <a:buNone/>
            </a:pPr>
            <a:r>
              <a:rPr lang="en-US" dirty="0">
                <a:solidFill>
                  <a:srgbClr val="666666"/>
                </a:solidFill>
              </a:rPr>
              <a:t>Radiomics is a field of medical study that </a:t>
            </a:r>
            <a:br>
              <a:rPr lang="en-US" dirty="0">
                <a:solidFill>
                  <a:srgbClr val="666666"/>
                </a:solidFill>
              </a:rPr>
            </a:br>
            <a:r>
              <a:rPr lang="en-US" dirty="0">
                <a:solidFill>
                  <a:srgbClr val="666666"/>
                </a:solidFill>
              </a:rPr>
              <a:t>aims to extract large amount of quantitative features from medical images.</a:t>
            </a:r>
          </a:p>
          <a:p>
            <a:pPr marL="127000" indent="0">
              <a:buNone/>
            </a:pPr>
            <a:endParaRPr lang="en-US" dirty="0">
              <a:solidFill>
                <a:srgbClr val="666666"/>
              </a:solidFill>
              <a:effectLst/>
            </a:endParaRPr>
          </a:p>
          <a:p>
            <a:pPr marL="127000" indent="0">
              <a:buNone/>
            </a:pPr>
            <a:r>
              <a:rPr lang="en-US" dirty="0">
                <a:solidFill>
                  <a:srgbClr val="666666"/>
                </a:solidFill>
              </a:rPr>
              <a:t>These features have the potential to uncover disease characteristics hardly noticeable by</a:t>
            </a:r>
            <a:br>
              <a:rPr lang="en-US" dirty="0">
                <a:solidFill>
                  <a:srgbClr val="666666"/>
                </a:solidFill>
              </a:rPr>
            </a:br>
            <a:r>
              <a:rPr lang="en-US" dirty="0">
                <a:solidFill>
                  <a:srgbClr val="666666"/>
                </a:solidFill>
              </a:rPr>
              <a:t>the naked eye.</a:t>
            </a:r>
            <a:endParaRPr lang="en" dirty="0">
              <a:solidFill>
                <a:srgbClr val="666666"/>
              </a:solidFill>
              <a:effectLst/>
            </a:endParaRPr>
          </a:p>
        </p:txBody>
      </p:sp>
      <p:pic>
        <p:nvPicPr>
          <p:cNvPr id="3" name="Immagine 2" descr="Immagine che contiene testo&#10;&#10;Descrizione generata automaticamente">
            <a:extLst>
              <a:ext uri="{FF2B5EF4-FFF2-40B4-BE49-F238E27FC236}">
                <a16:creationId xmlns:a16="http://schemas.microsoft.com/office/drawing/2014/main" id="{3F0C5385-098C-4D19-AFF9-F6B371507207}"/>
              </a:ext>
            </a:extLst>
          </p:cNvPr>
          <p:cNvPicPr>
            <a:picLocks noChangeAspect="1"/>
          </p:cNvPicPr>
          <p:nvPr/>
        </p:nvPicPr>
        <p:blipFill>
          <a:blip r:embed="rId4"/>
          <a:stretch>
            <a:fillRect/>
          </a:stretch>
        </p:blipFill>
        <p:spPr>
          <a:xfrm>
            <a:off x="282428" y="1463208"/>
            <a:ext cx="3953800" cy="2217084"/>
          </a:xfrm>
          <a:prstGeom prst="rect">
            <a:avLst/>
          </a:prstGeom>
        </p:spPr>
      </p:pic>
      <p:sp>
        <p:nvSpPr>
          <p:cNvPr id="4" name="CasellaDiTesto 3">
            <a:extLst>
              <a:ext uri="{FF2B5EF4-FFF2-40B4-BE49-F238E27FC236}">
                <a16:creationId xmlns:a16="http://schemas.microsoft.com/office/drawing/2014/main" id="{6E177C33-2E28-4B43-B0CA-349C79B846D5}"/>
              </a:ext>
            </a:extLst>
          </p:cNvPr>
          <p:cNvSpPr txBox="1"/>
          <p:nvPr/>
        </p:nvSpPr>
        <p:spPr>
          <a:xfrm>
            <a:off x="410135" y="3680292"/>
            <a:ext cx="3718111" cy="169277"/>
          </a:xfrm>
          <a:prstGeom prst="rect">
            <a:avLst/>
          </a:prstGeom>
          <a:noFill/>
        </p:spPr>
        <p:txBody>
          <a:bodyPr wrap="square" rtlCol="0">
            <a:spAutoFit/>
          </a:bodyPr>
          <a:lstStyle/>
          <a:p>
            <a:r>
              <a:rPr lang="it-IT" sz="500" dirty="0">
                <a:latin typeface="Georgia" panose="02040502050405020303" pitchFamily="18" charset="0"/>
              </a:rPr>
              <a:t>Fig. 2 </a:t>
            </a:r>
            <a:r>
              <a:rPr lang="it-IT" sz="500" dirty="0" err="1">
                <a:latin typeface="Georgia" panose="02040502050405020303" pitchFamily="18" charset="0"/>
              </a:rPr>
              <a:t>Radiomics</a:t>
            </a:r>
            <a:r>
              <a:rPr lang="it-IT" sz="500" dirty="0">
                <a:latin typeface="Georgia" panose="02040502050405020303" pitchFamily="18" charset="0"/>
              </a:rPr>
              <a:t> features [1] </a:t>
            </a:r>
          </a:p>
        </p:txBody>
      </p:sp>
    </p:spTree>
    <p:extLst>
      <p:ext uri="{BB962C8B-B14F-4D97-AF65-F5344CB8AC3E}">
        <p14:creationId xmlns:p14="http://schemas.microsoft.com/office/powerpoint/2010/main" val="10338151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7"/>
          <p:cNvSpPr/>
          <p:nvPr/>
        </p:nvSpPr>
        <p:spPr>
          <a:xfrm>
            <a:off x="4931871" y="623036"/>
            <a:ext cx="1863608" cy="3921828"/>
          </a:xfrm>
          <a:custGeom>
            <a:avLst/>
            <a:gdLst/>
            <a:ahLst/>
            <a:cxnLst/>
            <a:rect l="l" t="t" r="r" b="b"/>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7"/>
          <p:cNvSpPr/>
          <p:nvPr/>
        </p:nvSpPr>
        <p:spPr>
          <a:xfrm>
            <a:off x="5068825" y="1188850"/>
            <a:ext cx="1589700" cy="281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46" name="Google Shape;446;p3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50</a:t>
            </a:fld>
            <a:endParaRPr>
              <a:solidFill>
                <a:srgbClr val="FFFFFF"/>
              </a:solidFill>
            </a:endParaRPr>
          </a:p>
        </p:txBody>
      </p:sp>
      <p:sp>
        <p:nvSpPr>
          <p:cNvPr id="447" name="Google Shape;447;p37"/>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iPhone Project</a:t>
            </a:r>
            <a:endParaRPr/>
          </a:p>
        </p:txBody>
      </p:sp>
      <p:sp>
        <p:nvSpPr>
          <p:cNvPr id="448" name="Google Shape;448;p37"/>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8"/>
          <p:cNvSpPr/>
          <p:nvPr/>
        </p:nvSpPr>
        <p:spPr>
          <a:xfrm>
            <a:off x="4423923" y="535613"/>
            <a:ext cx="2879504" cy="4072345"/>
          </a:xfrm>
          <a:custGeom>
            <a:avLst/>
            <a:gdLst/>
            <a:ahLst/>
            <a:cxnLst/>
            <a:rect l="l" t="t" r="r" b="b"/>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Nunito Sans"/>
              <a:ea typeface="Nunito Sans"/>
              <a:cs typeface="Nunito Sans"/>
              <a:sym typeface="Nunito Sans"/>
            </a:endParaRPr>
          </a:p>
        </p:txBody>
      </p:sp>
      <p:sp>
        <p:nvSpPr>
          <p:cNvPr id="454" name="Google Shape;454;p38"/>
          <p:cNvSpPr/>
          <p:nvPr/>
        </p:nvSpPr>
        <p:spPr>
          <a:xfrm>
            <a:off x="4617025" y="910325"/>
            <a:ext cx="2493300" cy="3333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55" name="Google Shape;455;p3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51</a:t>
            </a:fld>
            <a:endParaRPr>
              <a:solidFill>
                <a:srgbClr val="FFFFFF"/>
              </a:solidFill>
            </a:endParaRPr>
          </a:p>
        </p:txBody>
      </p:sp>
      <p:sp>
        <p:nvSpPr>
          <p:cNvPr id="456" name="Google Shape;456;p38"/>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Tablet</a:t>
            </a:r>
            <a:endParaRPr/>
          </a:p>
          <a:p>
            <a:pPr marL="0" lvl="0" indent="0" algn="l" rtl="0">
              <a:spcBef>
                <a:spcPts val="0"/>
              </a:spcBef>
              <a:spcAft>
                <a:spcPts val="0"/>
              </a:spcAft>
              <a:buNone/>
            </a:pPr>
            <a:r>
              <a:rPr lang="en"/>
              <a:t>Project</a:t>
            </a:r>
            <a:endParaRPr/>
          </a:p>
        </p:txBody>
      </p:sp>
      <p:sp>
        <p:nvSpPr>
          <p:cNvPr id="457" name="Google Shape;457;p38"/>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39"/>
          <p:cNvSpPr/>
          <p:nvPr/>
        </p:nvSpPr>
        <p:spPr>
          <a:xfrm>
            <a:off x="3346950" y="612452"/>
            <a:ext cx="5033458" cy="3918604"/>
          </a:xfrm>
          <a:custGeom>
            <a:avLst/>
            <a:gdLst/>
            <a:ahLst/>
            <a:cxnLst/>
            <a:rect l="l" t="t" r="r" b="b"/>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9"/>
          <p:cNvSpPr/>
          <p:nvPr/>
        </p:nvSpPr>
        <p:spPr>
          <a:xfrm>
            <a:off x="3557581" y="820546"/>
            <a:ext cx="4612200" cy="294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980000"/>
                </a:solidFill>
                <a:latin typeface="Nunito Sans"/>
                <a:ea typeface="Nunito Sans"/>
                <a:cs typeface="Nunito Sans"/>
                <a:sym typeface="Nunito Sans"/>
              </a:rPr>
              <a:t>Place your screenshot here</a:t>
            </a:r>
            <a:endParaRPr sz="1000">
              <a:solidFill>
                <a:srgbClr val="980000"/>
              </a:solidFill>
              <a:latin typeface="Nunito Sans"/>
              <a:ea typeface="Nunito Sans"/>
              <a:cs typeface="Nunito Sans"/>
              <a:sym typeface="Nunito Sans"/>
            </a:endParaRPr>
          </a:p>
        </p:txBody>
      </p:sp>
      <p:sp>
        <p:nvSpPr>
          <p:cNvPr id="464" name="Google Shape;464;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solidFill>
                  <a:srgbClr val="FFFFFF"/>
                </a:solidFill>
              </a:rPr>
              <a:t>52</a:t>
            </a:fld>
            <a:endParaRPr>
              <a:solidFill>
                <a:srgbClr val="FFFFFF"/>
              </a:solidFill>
            </a:endParaRPr>
          </a:p>
        </p:txBody>
      </p:sp>
      <p:sp>
        <p:nvSpPr>
          <p:cNvPr id="465" name="Google Shape;465;p39"/>
          <p:cNvSpPr txBox="1">
            <a:spLocks noGrp="1"/>
          </p:cNvSpPr>
          <p:nvPr>
            <p:ph type="title"/>
          </p:nvPr>
        </p:nvSpPr>
        <p:spPr>
          <a:xfrm>
            <a:off x="234450" y="575500"/>
            <a:ext cx="2046300" cy="136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Desktop Project</a:t>
            </a:r>
            <a:endParaRPr/>
          </a:p>
        </p:txBody>
      </p:sp>
      <p:sp>
        <p:nvSpPr>
          <p:cNvPr id="466" name="Google Shape;466;p39"/>
          <p:cNvSpPr txBox="1">
            <a:spLocks noGrp="1"/>
          </p:cNvSpPr>
          <p:nvPr>
            <p:ph type="body" idx="1"/>
          </p:nvPr>
        </p:nvSpPr>
        <p:spPr>
          <a:xfrm>
            <a:off x="234450" y="2004325"/>
            <a:ext cx="2046300" cy="25521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n">
                <a:solidFill>
                  <a:schemeClr val="dk2"/>
                </a:solidFill>
              </a:rPr>
              <a:t>Show and explain your web, app or software projects using these gadget templates.</a:t>
            </a:r>
            <a:endParaRPr>
              <a:solidFill>
                <a:schemeClr val="dk2"/>
              </a:solidFill>
            </a:endParaRPr>
          </a:p>
          <a:p>
            <a:pPr marL="0" lvl="0" indent="0" algn="l" rtl="0">
              <a:spcBef>
                <a:spcPts val="60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0"/>
          <p:cNvSpPr txBox="1">
            <a:spLocks noGrp="1"/>
          </p:cNvSpPr>
          <p:nvPr>
            <p:ph type="title"/>
          </p:nvPr>
        </p:nvSpPr>
        <p:spPr>
          <a:xfrm>
            <a:off x="511425" y="1549400"/>
            <a:ext cx="3517200" cy="973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Thank you very much for your time</a:t>
            </a:r>
            <a:endParaRPr/>
          </a:p>
        </p:txBody>
      </p:sp>
      <p:sp>
        <p:nvSpPr>
          <p:cNvPr id="472" name="Google Shape;472;p4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sp>
        <p:nvSpPr>
          <p:cNvPr id="473" name="Google Shape;473;p40"/>
          <p:cNvSpPr txBox="1">
            <a:spLocks noGrp="1"/>
          </p:cNvSpPr>
          <p:nvPr>
            <p:ph type="body" idx="1"/>
          </p:nvPr>
        </p:nvSpPr>
        <p:spPr>
          <a:xfrm>
            <a:off x="511425" y="2572500"/>
            <a:ext cx="3517200" cy="1786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If you have any questions about this document please don’t hesitate to contact us at:</a:t>
            </a:r>
            <a:endParaRPr/>
          </a:p>
          <a:p>
            <a:pPr marL="457200" lvl="0" indent="-304800" algn="l" rtl="0">
              <a:spcBef>
                <a:spcPts val="600"/>
              </a:spcBef>
              <a:spcAft>
                <a:spcPts val="0"/>
              </a:spcAft>
              <a:buSzPts val="1200"/>
              <a:buChar char="▪"/>
            </a:pPr>
            <a:r>
              <a:rPr lang="en"/>
              <a:t>www.ourwebsite.com</a:t>
            </a:r>
            <a:endParaRPr/>
          </a:p>
          <a:p>
            <a:pPr marL="457200" lvl="0" indent="-304800" algn="l" rtl="0">
              <a:spcBef>
                <a:spcPts val="1000"/>
              </a:spcBef>
              <a:spcAft>
                <a:spcPts val="0"/>
              </a:spcAft>
              <a:buSzPts val="1200"/>
              <a:buChar char="▪"/>
            </a:pPr>
            <a:r>
              <a:rPr lang="en"/>
              <a:t>hello@mail.me</a:t>
            </a:r>
            <a:endParaRPr/>
          </a:p>
          <a:p>
            <a:pPr marL="457200" lvl="0" indent="-304800" algn="l" rtl="0">
              <a:spcBef>
                <a:spcPts val="1000"/>
              </a:spcBef>
              <a:spcAft>
                <a:spcPts val="1000"/>
              </a:spcAft>
              <a:buSzPts val="1200"/>
              <a:buChar char="▪"/>
            </a:pPr>
            <a:r>
              <a:rPr lang="en"/>
              <a:t>@companyname</a:t>
            </a:r>
            <a:endParaRPr/>
          </a:p>
        </p:txBody>
      </p:sp>
      <p:grpSp>
        <p:nvGrpSpPr>
          <p:cNvPr id="474" name="Google Shape;474;p40"/>
          <p:cNvGrpSpPr/>
          <p:nvPr/>
        </p:nvGrpSpPr>
        <p:grpSpPr>
          <a:xfrm>
            <a:off x="628402" y="1039422"/>
            <a:ext cx="542234" cy="510157"/>
            <a:chOff x="5972700" y="2330200"/>
            <a:chExt cx="411625" cy="387275"/>
          </a:xfrm>
        </p:grpSpPr>
        <p:sp>
          <p:nvSpPr>
            <p:cNvPr id="475" name="Google Shape;475;p4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41"/>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Credits</a:t>
            </a:r>
            <a:endParaRPr/>
          </a:p>
        </p:txBody>
      </p:sp>
      <p:sp>
        <p:nvSpPr>
          <p:cNvPr id="482" name="Google Shape;482;p41"/>
          <p:cNvSpPr txBox="1">
            <a:spLocks noGrp="1"/>
          </p:cNvSpPr>
          <p:nvPr>
            <p:ph type="body" idx="1"/>
          </p:nvPr>
        </p:nvSpPr>
        <p:spPr>
          <a:xfrm>
            <a:off x="3090625" y="575500"/>
            <a:ext cx="5596200" cy="1207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400"/>
              <a:t>Special thanks to all the people who made and released these awesome resources for free.</a:t>
            </a:r>
            <a:endParaRPr sz="2400"/>
          </a:p>
        </p:txBody>
      </p:sp>
      <p:sp>
        <p:nvSpPr>
          <p:cNvPr id="483" name="Google Shape;483;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484" name="Google Shape;484;p41"/>
          <p:cNvSpPr txBox="1">
            <a:spLocks noGrp="1"/>
          </p:cNvSpPr>
          <p:nvPr>
            <p:ph type="body" idx="2"/>
          </p:nvPr>
        </p:nvSpPr>
        <p:spPr>
          <a:xfrm>
            <a:off x="3090625" y="2197325"/>
            <a:ext cx="5596200" cy="2359200"/>
          </a:xfrm>
          <a:prstGeom prst="rect">
            <a:avLst/>
          </a:prstGeom>
        </p:spPr>
        <p:txBody>
          <a:bodyPr spcFirstLastPara="1" wrap="square" lIns="91425" tIns="91425" rIns="91425" bIns="91425" anchor="t" anchorCtr="0">
            <a:noAutofit/>
          </a:bodyPr>
          <a:lstStyle/>
          <a:p>
            <a:pPr marL="457200" lvl="0" indent="-317500" algn="l" rtl="0">
              <a:spcBef>
                <a:spcPts val="600"/>
              </a:spcBef>
              <a:spcAft>
                <a:spcPts val="0"/>
              </a:spcAft>
              <a:buSzPts val="1400"/>
              <a:buChar char="▪"/>
            </a:pPr>
            <a:r>
              <a:rPr lang="en"/>
              <a:t>Presentation template by </a:t>
            </a:r>
            <a:r>
              <a:rPr lang="en" u="sng">
                <a:solidFill>
                  <a:srgbClr val="F67031"/>
                </a:solidFill>
                <a:hlinkClick r:id="rId3"/>
              </a:rPr>
              <a:t>SlidesCarnival</a:t>
            </a:r>
            <a:endParaRPr>
              <a:solidFill>
                <a:srgbClr val="F67031"/>
              </a:solidFill>
            </a:endParaRPr>
          </a:p>
          <a:p>
            <a:pPr marL="457200" lvl="0" indent="-317500" algn="l" rtl="0">
              <a:spcBef>
                <a:spcPts val="1000"/>
              </a:spcBef>
              <a:spcAft>
                <a:spcPts val="0"/>
              </a:spcAft>
              <a:buSzPts val="1400"/>
              <a:buChar char="▪"/>
            </a:pPr>
            <a:r>
              <a:rPr lang="en"/>
              <a:t>Photographs by </a:t>
            </a:r>
            <a:r>
              <a:rPr lang="en" u="sng">
                <a:solidFill>
                  <a:srgbClr val="F67031"/>
                </a:solidFill>
                <a:hlinkClick r:id="rId4"/>
              </a:rPr>
              <a:t>Unsplash</a:t>
            </a:r>
            <a:endParaRPr>
              <a:solidFill>
                <a:srgbClr val="F67031"/>
              </a:solidFill>
            </a:endParaRPr>
          </a:p>
          <a:p>
            <a:pPr marL="457200" lvl="0" indent="-317500" algn="l" rtl="0">
              <a:spcBef>
                <a:spcPts val="1000"/>
              </a:spcBef>
              <a:spcAft>
                <a:spcPts val="1000"/>
              </a:spcAft>
              <a:buSzPts val="1400"/>
              <a:buChar char="▪"/>
            </a:pPr>
            <a:r>
              <a:rPr lang="en"/>
              <a:t>Learn more about slidedocs at </a:t>
            </a:r>
            <a:r>
              <a:rPr lang="en" u="sng">
                <a:solidFill>
                  <a:srgbClr val="F67031"/>
                </a:solidFill>
                <a:hlinkClick r:id="rId5"/>
              </a:rPr>
              <a:t>duarte.com/slidedocs</a:t>
            </a:r>
            <a:endParaRPr>
              <a:solidFill>
                <a:srgbClr val="F6703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42"/>
          <p:cNvSpPr txBox="1">
            <a:spLocks noGrp="1"/>
          </p:cNvSpPr>
          <p:nvPr>
            <p:ph type="title"/>
          </p:nvPr>
        </p:nvSpPr>
        <p:spPr>
          <a:xfrm>
            <a:off x="234450" y="575500"/>
            <a:ext cx="2046300" cy="398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design</a:t>
            </a:r>
            <a:endParaRPr/>
          </a:p>
        </p:txBody>
      </p:sp>
      <p:sp>
        <p:nvSpPr>
          <p:cNvPr id="490" name="Google Shape;490;p42"/>
          <p:cNvSpPr txBox="1">
            <a:spLocks noGrp="1"/>
          </p:cNvSpPr>
          <p:nvPr>
            <p:ph type="body" idx="1"/>
          </p:nvPr>
        </p:nvSpPr>
        <p:spPr>
          <a:xfrm>
            <a:off x="3090625" y="575500"/>
            <a:ext cx="5596200" cy="39810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a:t>This presentation uses the following typographies and colors:</a:t>
            </a:r>
            <a:endParaRPr/>
          </a:p>
          <a:p>
            <a:pPr marL="457200" lvl="0" indent="-317500" algn="l" rtl="0">
              <a:lnSpc>
                <a:spcPct val="115000"/>
              </a:lnSpc>
              <a:spcBef>
                <a:spcPts val="600"/>
              </a:spcBef>
              <a:spcAft>
                <a:spcPts val="0"/>
              </a:spcAft>
              <a:buClr>
                <a:srgbClr val="CCCCCC"/>
              </a:buClr>
              <a:buSzPts val="1400"/>
              <a:buChar char="▪"/>
            </a:pPr>
            <a:r>
              <a:rPr lang="en"/>
              <a:t>Titles: Nunito sans</a:t>
            </a:r>
            <a:endParaRPr/>
          </a:p>
          <a:p>
            <a:pPr marL="457200" lvl="0" indent="-317500" algn="l" rtl="0">
              <a:lnSpc>
                <a:spcPct val="115000"/>
              </a:lnSpc>
              <a:spcBef>
                <a:spcPts val="0"/>
              </a:spcBef>
              <a:spcAft>
                <a:spcPts val="0"/>
              </a:spcAft>
              <a:buClr>
                <a:srgbClr val="CCCCCC"/>
              </a:buClr>
              <a:buSzPts val="1400"/>
              <a:buChar char="▪"/>
            </a:pPr>
            <a:r>
              <a:rPr lang="en"/>
              <a:t>Body copy: </a:t>
            </a:r>
            <a:r>
              <a:rPr lang="en">
                <a:solidFill>
                  <a:schemeClr val="dk2"/>
                </a:solidFill>
              </a:rPr>
              <a:t>Nunito sans</a:t>
            </a:r>
            <a:endParaRPr>
              <a:solidFill>
                <a:schemeClr val="dk2"/>
              </a:solidFill>
            </a:endParaRPr>
          </a:p>
          <a:p>
            <a:pPr marL="457200" lvl="0" indent="-317500" algn="l" rtl="0">
              <a:lnSpc>
                <a:spcPct val="115000"/>
              </a:lnSpc>
              <a:spcBef>
                <a:spcPts val="0"/>
              </a:spcBef>
              <a:spcAft>
                <a:spcPts val="0"/>
              </a:spcAft>
              <a:buClr>
                <a:srgbClr val="CCCCCC"/>
              </a:buClr>
              <a:buSzPts val="1400"/>
              <a:buChar char="▪"/>
            </a:pPr>
            <a:r>
              <a:rPr lang="en">
                <a:solidFill>
                  <a:schemeClr val="dk2"/>
                </a:solidFill>
              </a:rPr>
              <a:t>Italic copy: Georgia (system font)</a:t>
            </a:r>
            <a:endParaRPr>
              <a:solidFill>
                <a:schemeClr val="dk2"/>
              </a:solidFill>
            </a:endParaRPr>
          </a:p>
          <a:p>
            <a:pPr marL="0" lvl="0" indent="0" algn="l" rtl="0">
              <a:lnSpc>
                <a:spcPct val="115000"/>
              </a:lnSpc>
              <a:spcBef>
                <a:spcPts val="600"/>
              </a:spcBef>
              <a:spcAft>
                <a:spcPts val="0"/>
              </a:spcAft>
              <a:buNone/>
            </a:pPr>
            <a:r>
              <a:rPr lang="en"/>
              <a:t>You can download the font on this page:</a:t>
            </a:r>
            <a:endParaRPr/>
          </a:p>
          <a:p>
            <a:pPr marL="0" lvl="0" indent="0" algn="l" rtl="0">
              <a:lnSpc>
                <a:spcPct val="115000"/>
              </a:lnSpc>
              <a:spcBef>
                <a:spcPts val="600"/>
              </a:spcBef>
              <a:spcAft>
                <a:spcPts val="0"/>
              </a:spcAft>
              <a:buNone/>
            </a:pPr>
            <a:r>
              <a:rPr lang="en" u="sng">
                <a:solidFill>
                  <a:srgbClr val="F67031"/>
                </a:solidFill>
                <a:hlinkClick r:id="rId3"/>
              </a:rPr>
              <a:t>https://fontlibrary.org/en/font/nunito-sans</a:t>
            </a:r>
            <a:endParaRPr>
              <a:solidFill>
                <a:srgbClr val="F67031"/>
              </a:solidFill>
            </a:endParaRPr>
          </a:p>
          <a:p>
            <a:pPr marL="0" lvl="0" indent="0" algn="l" rtl="0">
              <a:lnSpc>
                <a:spcPct val="115000"/>
              </a:lnSpc>
              <a:spcBef>
                <a:spcPts val="600"/>
              </a:spcBef>
              <a:spcAft>
                <a:spcPts val="0"/>
              </a:spcAft>
              <a:buNone/>
            </a:pPr>
            <a:endParaRPr/>
          </a:p>
          <a:p>
            <a:pPr marL="457200" lvl="0" indent="-317500" algn="l" rtl="0">
              <a:lnSpc>
                <a:spcPct val="115000"/>
              </a:lnSpc>
              <a:spcBef>
                <a:spcPts val="600"/>
              </a:spcBef>
              <a:spcAft>
                <a:spcPts val="0"/>
              </a:spcAft>
              <a:buSzPts val="1400"/>
              <a:buChar char="▪"/>
            </a:pPr>
            <a:r>
              <a:rPr lang="en"/>
              <a:t>Orange </a:t>
            </a:r>
            <a:r>
              <a:rPr lang="en" b="1">
                <a:solidFill>
                  <a:srgbClr val="F67031"/>
                </a:solidFill>
              </a:rPr>
              <a:t>#f67031</a:t>
            </a:r>
            <a:endParaRPr b="1">
              <a:solidFill>
                <a:srgbClr val="F67031"/>
              </a:solidFill>
            </a:endParaRPr>
          </a:p>
          <a:p>
            <a:pPr marL="457200" lvl="0" indent="-317500" algn="l" rtl="0">
              <a:spcBef>
                <a:spcPts val="0"/>
              </a:spcBef>
              <a:spcAft>
                <a:spcPts val="0"/>
              </a:spcAft>
              <a:buClr>
                <a:schemeClr val="lt2"/>
              </a:buClr>
              <a:buSzPts val="1400"/>
              <a:buChar char="▪"/>
            </a:pPr>
            <a:r>
              <a:rPr lang="en">
                <a:solidFill>
                  <a:schemeClr val="dk2"/>
                </a:solidFill>
              </a:rPr>
              <a:t>Yellow </a:t>
            </a:r>
            <a:r>
              <a:rPr lang="en" b="1">
                <a:solidFill>
                  <a:srgbClr val="FFA400"/>
                </a:solidFill>
              </a:rPr>
              <a:t>#ffa400</a:t>
            </a:r>
            <a:endParaRPr b="1">
              <a:solidFill>
                <a:srgbClr val="FFA400"/>
              </a:solidFill>
            </a:endParaRPr>
          </a:p>
          <a:p>
            <a:pPr marL="457200" lvl="0" indent="-317500" algn="l" rtl="0">
              <a:spcBef>
                <a:spcPts val="0"/>
              </a:spcBef>
              <a:spcAft>
                <a:spcPts val="0"/>
              </a:spcAft>
              <a:buClr>
                <a:schemeClr val="lt2"/>
              </a:buClr>
              <a:buSzPts val="1400"/>
              <a:buChar char="▪"/>
            </a:pPr>
            <a:r>
              <a:rPr lang="en">
                <a:solidFill>
                  <a:schemeClr val="dk2"/>
                </a:solidFill>
              </a:rPr>
              <a:t>Fucsia </a:t>
            </a:r>
            <a:r>
              <a:rPr lang="en" b="1">
                <a:solidFill>
                  <a:srgbClr val="ED0036"/>
                </a:solidFill>
              </a:rPr>
              <a:t>#ed0036</a:t>
            </a:r>
            <a:endParaRPr>
              <a:solidFill>
                <a:srgbClr val="ED0036"/>
              </a:solidFill>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r>
              <a:rPr lang="en" i="1"/>
              <a:t>You don’t need to keep this slide in your presentation. It’s only here to serve you as a design guide if you need to create new slides or download the fonts to edit the presentation in PowerPoint®</a:t>
            </a:r>
            <a:endParaRPr i="1"/>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a:p>
            <a:pPr marL="0" lvl="0" indent="0" algn="l" rtl="0">
              <a:lnSpc>
                <a:spcPct val="115000"/>
              </a:lnSpc>
              <a:spcBef>
                <a:spcPts val="600"/>
              </a:spcBef>
              <a:spcAft>
                <a:spcPts val="0"/>
              </a:spcAft>
              <a:buNone/>
            </a:pPr>
            <a:endParaRPr/>
          </a:p>
        </p:txBody>
      </p:sp>
      <p:sp>
        <p:nvSpPr>
          <p:cNvPr id="491" name="Google Shape;491;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43"/>
          <p:cNvSpPr txBox="1"/>
          <p:nvPr/>
        </p:nvSpPr>
        <p:spPr>
          <a:xfrm>
            <a:off x="6248575" y="312075"/>
            <a:ext cx="2592000" cy="15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endParaRPr sz="900">
              <a:solidFill>
                <a:srgbClr val="FFFFFF"/>
              </a:solidFill>
              <a:latin typeface="Nunito Sans"/>
              <a:ea typeface="Nunito Sans"/>
              <a:cs typeface="Nunito Sans"/>
              <a:sym typeface="Nunito Sans"/>
            </a:endParaRPr>
          </a:p>
          <a:p>
            <a:pPr marL="457200" lvl="0" indent="-285750" algn="l"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Isn’t that nice? :)</a:t>
            </a: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sz="900">
                <a:solidFill>
                  <a:srgbClr val="FFFFFF"/>
                </a:solidFill>
                <a:latin typeface="Nunito Sans"/>
                <a:ea typeface="Nunito Sans"/>
                <a:cs typeface="Nunito Sans"/>
                <a:sym typeface="Nunito Sans"/>
              </a:rPr>
              <a:t>Examples:</a:t>
            </a:r>
            <a:endParaRPr sz="900">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sz="900">
              <a:solidFill>
                <a:srgbClr val="FFFFFF"/>
              </a:solidFill>
              <a:latin typeface="Nunito Sans"/>
              <a:ea typeface="Nunito Sans"/>
              <a:cs typeface="Nunito Sans"/>
              <a:sym typeface="Nunito Sans"/>
            </a:endParaRPr>
          </a:p>
          <a:p>
            <a:pPr marL="0" lvl="0" indent="0" algn="l" rtl="0">
              <a:spcBef>
                <a:spcPts val="0"/>
              </a:spcBef>
              <a:spcAft>
                <a:spcPts val="0"/>
              </a:spcAft>
              <a:buNone/>
            </a:pPr>
            <a:endParaRPr sz="900">
              <a:solidFill>
                <a:srgbClr val="FFFFFF"/>
              </a:solidFill>
              <a:latin typeface="Nunito Sans"/>
              <a:ea typeface="Nunito Sans"/>
              <a:cs typeface="Nunito Sans"/>
              <a:sym typeface="Nunito Sans"/>
            </a:endParaRPr>
          </a:p>
        </p:txBody>
      </p:sp>
      <p:grpSp>
        <p:nvGrpSpPr>
          <p:cNvPr id="497" name="Google Shape;497;p43"/>
          <p:cNvGrpSpPr/>
          <p:nvPr/>
        </p:nvGrpSpPr>
        <p:grpSpPr>
          <a:xfrm>
            <a:off x="348747" y="333019"/>
            <a:ext cx="342903" cy="447293"/>
            <a:chOff x="590250" y="244200"/>
            <a:chExt cx="407975" cy="532175"/>
          </a:xfrm>
        </p:grpSpPr>
        <p:sp>
          <p:nvSpPr>
            <p:cNvPr id="498" name="Google Shape;498;p4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 name="Google Shape;512;p43"/>
          <p:cNvGrpSpPr/>
          <p:nvPr/>
        </p:nvGrpSpPr>
        <p:grpSpPr>
          <a:xfrm>
            <a:off x="901439" y="399041"/>
            <a:ext cx="372594" cy="310144"/>
            <a:chOff x="1247825" y="322750"/>
            <a:chExt cx="443300" cy="369000"/>
          </a:xfrm>
        </p:grpSpPr>
        <p:sp>
          <p:nvSpPr>
            <p:cNvPr id="513" name="Google Shape;513;p43"/>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3"/>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3"/>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3"/>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3"/>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 name="Google Shape;518;p43"/>
          <p:cNvGrpSpPr/>
          <p:nvPr/>
        </p:nvGrpSpPr>
        <p:grpSpPr>
          <a:xfrm>
            <a:off x="1474618" y="397507"/>
            <a:ext cx="356204" cy="313212"/>
            <a:chOff x="1929775" y="320925"/>
            <a:chExt cx="423800" cy="372650"/>
          </a:xfrm>
        </p:grpSpPr>
        <p:sp>
          <p:nvSpPr>
            <p:cNvPr id="519" name="Google Shape;519;p43"/>
            <p:cNvSpPr/>
            <p:nvPr/>
          </p:nvSpPr>
          <p:spPr>
            <a:xfrm>
              <a:off x="1929775" y="320925"/>
              <a:ext cx="423800" cy="372650"/>
            </a:xfrm>
            <a:custGeom>
              <a:avLst/>
              <a:gdLst/>
              <a:ahLst/>
              <a:cxnLst/>
              <a:rect l="l" t="t" r="r" b="b"/>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3"/>
            <p:cNvSpPr/>
            <p:nvPr/>
          </p:nvSpPr>
          <p:spPr>
            <a:xfrm>
              <a:off x="1954125" y="345275"/>
              <a:ext cx="375100" cy="323950"/>
            </a:xfrm>
            <a:custGeom>
              <a:avLst/>
              <a:gdLst/>
              <a:ahLst/>
              <a:cxnLst/>
              <a:rect l="l" t="t" r="r" b="b"/>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3"/>
            <p:cNvSpPr/>
            <p:nvPr/>
          </p:nvSpPr>
          <p:spPr>
            <a:xfrm>
              <a:off x="2162375" y="534625"/>
              <a:ext cx="146750" cy="113275"/>
            </a:xfrm>
            <a:custGeom>
              <a:avLst/>
              <a:gdLst/>
              <a:ahLst/>
              <a:cxnLst/>
              <a:rect l="l" t="t" r="r" b="b"/>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3"/>
            <p:cNvSpPr/>
            <p:nvPr/>
          </p:nvSpPr>
          <p:spPr>
            <a:xfrm>
              <a:off x="1974225" y="468875"/>
              <a:ext cx="232600" cy="179025"/>
            </a:xfrm>
            <a:custGeom>
              <a:avLst/>
              <a:gdLst/>
              <a:ahLst/>
              <a:cxnLst/>
              <a:rect l="l" t="t" r="r" b="b"/>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3"/>
            <p:cNvSpPr/>
            <p:nvPr/>
          </p:nvSpPr>
          <p:spPr>
            <a:xfrm>
              <a:off x="2169675" y="396425"/>
              <a:ext cx="97450" cy="97450"/>
            </a:xfrm>
            <a:custGeom>
              <a:avLst/>
              <a:gdLst/>
              <a:ahLst/>
              <a:cxnLst/>
              <a:rect l="l" t="t" r="r" b="b"/>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4" name="Google Shape;524;p43"/>
          <p:cNvSpPr/>
          <p:nvPr/>
        </p:nvSpPr>
        <p:spPr>
          <a:xfrm>
            <a:off x="2071920" y="386254"/>
            <a:ext cx="291717" cy="335738"/>
          </a:xfrm>
          <a:custGeom>
            <a:avLst/>
            <a:gdLst/>
            <a:ahLst/>
            <a:cxnLst/>
            <a:rect l="l" t="t" r="r" b="b"/>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3"/>
          <p:cNvSpPr/>
          <p:nvPr/>
        </p:nvSpPr>
        <p:spPr>
          <a:xfrm>
            <a:off x="2656888" y="387284"/>
            <a:ext cx="251793" cy="333678"/>
          </a:xfrm>
          <a:custGeom>
            <a:avLst/>
            <a:gdLst/>
            <a:ahLst/>
            <a:cxnLst/>
            <a:rect l="l" t="t" r="r" b="b"/>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6" name="Google Shape;526;p43"/>
          <p:cNvGrpSpPr/>
          <p:nvPr/>
        </p:nvGrpSpPr>
        <p:grpSpPr>
          <a:xfrm>
            <a:off x="3744262" y="362185"/>
            <a:ext cx="336767" cy="383835"/>
            <a:chOff x="4630125" y="278900"/>
            <a:chExt cx="400675" cy="456675"/>
          </a:xfrm>
        </p:grpSpPr>
        <p:sp>
          <p:nvSpPr>
            <p:cNvPr id="527" name="Google Shape;527;p43"/>
            <p:cNvSpPr/>
            <p:nvPr/>
          </p:nvSpPr>
          <p:spPr>
            <a:xfrm>
              <a:off x="4659350" y="328825"/>
              <a:ext cx="371450" cy="96850"/>
            </a:xfrm>
            <a:custGeom>
              <a:avLst/>
              <a:gdLst/>
              <a:ahLst/>
              <a:cxnLst/>
              <a:rect l="l" t="t" r="r" b="b"/>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3"/>
            <p:cNvSpPr/>
            <p:nvPr/>
          </p:nvSpPr>
          <p:spPr>
            <a:xfrm>
              <a:off x="4630125" y="452425"/>
              <a:ext cx="371450" cy="96850"/>
            </a:xfrm>
            <a:custGeom>
              <a:avLst/>
              <a:gdLst/>
              <a:ahLst/>
              <a:cxnLst/>
              <a:rect l="l" t="t" r="r" b="b"/>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3"/>
            <p:cNvSpPr/>
            <p:nvPr/>
          </p:nvSpPr>
          <p:spPr>
            <a:xfrm>
              <a:off x="4808525" y="278900"/>
              <a:ext cx="43875" cy="49950"/>
            </a:xfrm>
            <a:custGeom>
              <a:avLst/>
              <a:gdLst/>
              <a:ahLst/>
              <a:cxnLst/>
              <a:rect l="l" t="t" r="r" b="b"/>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3"/>
            <p:cNvSpPr/>
            <p:nvPr/>
          </p:nvSpPr>
          <p:spPr>
            <a:xfrm>
              <a:off x="4808525" y="549250"/>
              <a:ext cx="43875" cy="186325"/>
            </a:xfrm>
            <a:custGeom>
              <a:avLst/>
              <a:gdLst/>
              <a:ahLst/>
              <a:cxnLst/>
              <a:rect l="l" t="t" r="r" b="b"/>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 name="Google Shape;531;p43"/>
          <p:cNvSpPr/>
          <p:nvPr/>
        </p:nvSpPr>
        <p:spPr>
          <a:xfrm>
            <a:off x="4284851" y="385750"/>
            <a:ext cx="385895" cy="336746"/>
          </a:xfrm>
          <a:custGeom>
            <a:avLst/>
            <a:gdLst/>
            <a:ahLst/>
            <a:cxnLst/>
            <a:rect l="l" t="t" r="r" b="b"/>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43"/>
          <p:cNvGrpSpPr/>
          <p:nvPr/>
        </p:nvGrpSpPr>
        <p:grpSpPr>
          <a:xfrm>
            <a:off x="353874" y="908741"/>
            <a:ext cx="342882" cy="418128"/>
            <a:chOff x="596350" y="929175"/>
            <a:chExt cx="407950" cy="497475"/>
          </a:xfrm>
        </p:grpSpPr>
        <p:sp>
          <p:nvSpPr>
            <p:cNvPr id="533" name="Google Shape;533;p4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4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 name="Google Shape;540;p43"/>
          <p:cNvGrpSpPr/>
          <p:nvPr/>
        </p:nvGrpSpPr>
        <p:grpSpPr>
          <a:xfrm>
            <a:off x="1478190" y="969656"/>
            <a:ext cx="349060" cy="298882"/>
            <a:chOff x="1934025" y="1001650"/>
            <a:chExt cx="415300" cy="355600"/>
          </a:xfrm>
        </p:grpSpPr>
        <p:sp>
          <p:nvSpPr>
            <p:cNvPr id="541" name="Google Shape;541;p43"/>
            <p:cNvSpPr/>
            <p:nvPr/>
          </p:nvSpPr>
          <p:spPr>
            <a:xfrm>
              <a:off x="1934025" y="1303650"/>
              <a:ext cx="207650" cy="53600"/>
            </a:xfrm>
            <a:custGeom>
              <a:avLst/>
              <a:gdLst/>
              <a:ahLst/>
              <a:cxnLst/>
              <a:rect l="l" t="t" r="r" b="b"/>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3"/>
            <p:cNvSpPr/>
            <p:nvPr/>
          </p:nvSpPr>
          <p:spPr>
            <a:xfrm>
              <a:off x="2141650" y="1303650"/>
              <a:ext cx="207675" cy="53600"/>
            </a:xfrm>
            <a:custGeom>
              <a:avLst/>
              <a:gdLst/>
              <a:ahLst/>
              <a:cxnLst/>
              <a:rect l="l" t="t" r="r" b="b"/>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3"/>
            <p:cNvSpPr/>
            <p:nvPr/>
          </p:nvSpPr>
          <p:spPr>
            <a:xfrm>
              <a:off x="1934025" y="1001650"/>
              <a:ext cx="207650" cy="331250"/>
            </a:xfrm>
            <a:custGeom>
              <a:avLst/>
              <a:gdLst/>
              <a:ahLst/>
              <a:cxnLst/>
              <a:rect l="l" t="t" r="r" b="b"/>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43"/>
            <p:cNvSpPr/>
            <p:nvPr/>
          </p:nvSpPr>
          <p:spPr>
            <a:xfrm>
              <a:off x="2141650" y="1001650"/>
              <a:ext cx="207675" cy="331250"/>
            </a:xfrm>
            <a:custGeom>
              <a:avLst/>
              <a:gdLst/>
              <a:ahLst/>
              <a:cxnLst/>
              <a:rect l="l" t="t" r="r" b="b"/>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5" name="Google Shape;545;p43"/>
          <p:cNvSpPr/>
          <p:nvPr/>
        </p:nvSpPr>
        <p:spPr>
          <a:xfrm>
            <a:off x="2042249" y="944598"/>
            <a:ext cx="351077" cy="349039"/>
          </a:xfrm>
          <a:custGeom>
            <a:avLst/>
            <a:gdLst/>
            <a:ahLst/>
            <a:cxnLst/>
            <a:rect l="l" t="t" r="r" b="b"/>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3"/>
          <p:cNvSpPr/>
          <p:nvPr/>
        </p:nvSpPr>
        <p:spPr>
          <a:xfrm>
            <a:off x="2607759" y="961997"/>
            <a:ext cx="350068" cy="314242"/>
          </a:xfrm>
          <a:custGeom>
            <a:avLst/>
            <a:gdLst/>
            <a:ahLst/>
            <a:cxnLst/>
            <a:rect l="l" t="t" r="r" b="b"/>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3"/>
          <p:cNvSpPr/>
          <p:nvPr/>
        </p:nvSpPr>
        <p:spPr>
          <a:xfrm>
            <a:off x="3177871" y="964561"/>
            <a:ext cx="339835" cy="309115"/>
          </a:xfrm>
          <a:custGeom>
            <a:avLst/>
            <a:gdLst/>
            <a:ahLst/>
            <a:cxnLst/>
            <a:rect l="l" t="t" r="r" b="b"/>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3"/>
          <p:cNvSpPr/>
          <p:nvPr/>
        </p:nvSpPr>
        <p:spPr>
          <a:xfrm>
            <a:off x="3754139" y="967629"/>
            <a:ext cx="317310" cy="3029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 name="Google Shape;549;p43"/>
          <p:cNvGrpSpPr/>
          <p:nvPr/>
        </p:nvGrpSpPr>
        <p:grpSpPr>
          <a:xfrm>
            <a:off x="4302585" y="947131"/>
            <a:ext cx="350068" cy="350573"/>
            <a:chOff x="5294400" y="974850"/>
            <a:chExt cx="416500" cy="417100"/>
          </a:xfrm>
        </p:grpSpPr>
        <p:sp>
          <p:nvSpPr>
            <p:cNvPr id="550" name="Google Shape;550;p43"/>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3"/>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43"/>
          <p:cNvGrpSpPr/>
          <p:nvPr/>
        </p:nvGrpSpPr>
        <p:grpSpPr>
          <a:xfrm>
            <a:off x="4825607" y="907732"/>
            <a:ext cx="433992" cy="422729"/>
            <a:chOff x="5916675" y="927975"/>
            <a:chExt cx="516350" cy="502950"/>
          </a:xfrm>
        </p:grpSpPr>
        <p:sp>
          <p:nvSpPr>
            <p:cNvPr id="553" name="Google Shape;55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 name="Google Shape;555;p43"/>
          <p:cNvGrpSpPr/>
          <p:nvPr/>
        </p:nvGrpSpPr>
        <p:grpSpPr>
          <a:xfrm>
            <a:off x="327251" y="1557145"/>
            <a:ext cx="391001" cy="264085"/>
            <a:chOff x="564675" y="1700625"/>
            <a:chExt cx="465200" cy="314200"/>
          </a:xfrm>
        </p:grpSpPr>
        <p:sp>
          <p:nvSpPr>
            <p:cNvPr id="556" name="Google Shape;556;p43"/>
            <p:cNvSpPr/>
            <p:nvPr/>
          </p:nvSpPr>
          <p:spPr>
            <a:xfrm>
              <a:off x="564675" y="1700625"/>
              <a:ext cx="465200" cy="29250"/>
            </a:xfrm>
            <a:custGeom>
              <a:avLst/>
              <a:gdLst/>
              <a:ahLst/>
              <a:cxnLst/>
              <a:rect l="l" t="t" r="r" b="b"/>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43"/>
            <p:cNvSpPr/>
            <p:nvPr/>
          </p:nvSpPr>
          <p:spPr>
            <a:xfrm>
              <a:off x="564675" y="1732300"/>
              <a:ext cx="465200" cy="272175"/>
            </a:xfrm>
            <a:custGeom>
              <a:avLst/>
              <a:gdLst/>
              <a:ahLst/>
              <a:cxnLst/>
              <a:rect l="l" t="t" r="r" b="b"/>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3"/>
            <p:cNvSpPr/>
            <p:nvPr/>
          </p:nvSpPr>
          <p:spPr>
            <a:xfrm>
              <a:off x="572600" y="2014200"/>
              <a:ext cx="449375" cy="625"/>
            </a:xfrm>
            <a:custGeom>
              <a:avLst/>
              <a:gdLst/>
              <a:ahLst/>
              <a:cxnLst/>
              <a:rect l="l" t="t" r="r" b="b"/>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 name="Google Shape;559;p43"/>
          <p:cNvGrpSpPr/>
          <p:nvPr/>
        </p:nvGrpSpPr>
        <p:grpSpPr>
          <a:xfrm>
            <a:off x="892235" y="1492657"/>
            <a:ext cx="391001" cy="382827"/>
            <a:chOff x="1236875" y="1623900"/>
            <a:chExt cx="465200" cy="455475"/>
          </a:xfrm>
        </p:grpSpPr>
        <p:sp>
          <p:nvSpPr>
            <p:cNvPr id="560" name="Google Shape;560;p43"/>
            <p:cNvSpPr/>
            <p:nvPr/>
          </p:nvSpPr>
          <p:spPr>
            <a:xfrm>
              <a:off x="1236875" y="1623900"/>
              <a:ext cx="465200" cy="445125"/>
            </a:xfrm>
            <a:custGeom>
              <a:avLst/>
              <a:gdLst/>
              <a:ahLst/>
              <a:cxnLst/>
              <a:rect l="l" t="t" r="r" b="b"/>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3"/>
            <p:cNvSpPr/>
            <p:nvPr/>
          </p:nvSpPr>
          <p:spPr>
            <a:xfrm>
              <a:off x="1244800" y="2078750"/>
              <a:ext cx="449375" cy="625"/>
            </a:xfrm>
            <a:custGeom>
              <a:avLst/>
              <a:gdLst/>
              <a:ahLst/>
              <a:cxnLst/>
              <a:rect l="l" t="t" r="r" b="b"/>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3"/>
            <p:cNvSpPr/>
            <p:nvPr/>
          </p:nvSpPr>
          <p:spPr>
            <a:xfrm>
              <a:off x="1236875" y="1791950"/>
              <a:ext cx="465200" cy="171725"/>
            </a:xfrm>
            <a:custGeom>
              <a:avLst/>
              <a:gdLst/>
              <a:ahLst/>
              <a:cxnLst/>
              <a:rect l="l" t="t" r="r" b="b"/>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3"/>
            <p:cNvSpPr/>
            <p:nvPr/>
          </p:nvSpPr>
          <p:spPr>
            <a:xfrm>
              <a:off x="1330025" y="1750550"/>
              <a:ext cx="278900" cy="110850"/>
            </a:xfrm>
            <a:custGeom>
              <a:avLst/>
              <a:gdLst/>
              <a:ahLst/>
              <a:cxnLst/>
              <a:rect l="l" t="t" r="r" b="b"/>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3"/>
            <p:cNvSpPr/>
            <p:nvPr/>
          </p:nvSpPr>
          <p:spPr>
            <a:xfrm>
              <a:off x="1402500" y="18102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43"/>
            <p:cNvSpPr/>
            <p:nvPr/>
          </p:nvSpPr>
          <p:spPr>
            <a:xfrm>
              <a:off x="1402500" y="1844325"/>
              <a:ext cx="133975" cy="25"/>
            </a:xfrm>
            <a:custGeom>
              <a:avLst/>
              <a:gdLst/>
              <a:ahLst/>
              <a:cxnLst/>
              <a:rect l="l" t="t" r="r" b="b"/>
              <a:pathLst>
                <a:path w="5359" h="1" fill="none" extrusionOk="0">
                  <a:moveTo>
                    <a:pt x="0" y="0"/>
                  </a:moveTo>
                  <a:lnTo>
                    <a:pt x="535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3"/>
            <p:cNvSpPr/>
            <p:nvPr/>
          </p:nvSpPr>
          <p:spPr>
            <a:xfrm>
              <a:off x="1402500" y="1878425"/>
              <a:ext cx="85250" cy="25"/>
            </a:xfrm>
            <a:custGeom>
              <a:avLst/>
              <a:gdLst/>
              <a:ahLst/>
              <a:cxnLst/>
              <a:rect l="l" t="t" r="r" b="b"/>
              <a:pathLst>
                <a:path w="3410" h="1" fill="none" extrusionOk="0">
                  <a:moveTo>
                    <a:pt x="0" y="0"/>
                  </a:moveTo>
                  <a:lnTo>
                    <a:pt x="34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 name="Google Shape;567;p43"/>
          <p:cNvGrpSpPr/>
          <p:nvPr/>
        </p:nvGrpSpPr>
        <p:grpSpPr>
          <a:xfrm>
            <a:off x="1469490" y="1500852"/>
            <a:ext cx="366458" cy="366437"/>
            <a:chOff x="1923675" y="1633650"/>
            <a:chExt cx="436000" cy="435975"/>
          </a:xfrm>
        </p:grpSpPr>
        <p:sp>
          <p:nvSpPr>
            <p:cNvPr id="568" name="Google Shape;568;p43"/>
            <p:cNvSpPr/>
            <p:nvPr/>
          </p:nvSpPr>
          <p:spPr>
            <a:xfrm>
              <a:off x="2209250" y="1633650"/>
              <a:ext cx="150425" cy="150425"/>
            </a:xfrm>
            <a:custGeom>
              <a:avLst/>
              <a:gdLst/>
              <a:ahLst/>
              <a:cxnLst/>
              <a:rect l="l" t="t" r="r" b="b"/>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3"/>
            <p:cNvSpPr/>
            <p:nvPr/>
          </p:nvSpPr>
          <p:spPr>
            <a:xfrm>
              <a:off x="2019900" y="1757250"/>
              <a:ext cx="261825" cy="261850"/>
            </a:xfrm>
            <a:custGeom>
              <a:avLst/>
              <a:gdLst/>
              <a:ahLst/>
              <a:cxnLst/>
              <a:rect l="l" t="t" r="r" b="b"/>
              <a:pathLst>
                <a:path w="10473" h="10474" fill="none" extrusionOk="0">
                  <a:moveTo>
                    <a:pt x="10473" y="1"/>
                  </a:moveTo>
                  <a:lnTo>
                    <a:pt x="0"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3"/>
            <p:cNvSpPr/>
            <p:nvPr/>
          </p:nvSpPr>
          <p:spPr>
            <a:xfrm>
              <a:off x="1923675" y="1681150"/>
              <a:ext cx="388500" cy="388475"/>
            </a:xfrm>
            <a:custGeom>
              <a:avLst/>
              <a:gdLst/>
              <a:ahLst/>
              <a:cxnLst/>
              <a:rect l="l" t="t" r="r" b="b"/>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3"/>
            <p:cNvSpPr/>
            <p:nvPr/>
          </p:nvSpPr>
          <p:spPr>
            <a:xfrm>
              <a:off x="1974225" y="1711575"/>
              <a:ext cx="261825" cy="261850"/>
            </a:xfrm>
            <a:custGeom>
              <a:avLst/>
              <a:gdLst/>
              <a:ahLst/>
              <a:cxnLst/>
              <a:rect l="l" t="t" r="r" b="b"/>
              <a:pathLst>
                <a:path w="10473" h="10474" fill="none" extrusionOk="0">
                  <a:moveTo>
                    <a:pt x="0" y="10474"/>
                  </a:moveTo>
                  <a:lnTo>
                    <a:pt x="104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3"/>
            <p:cNvSpPr/>
            <p:nvPr/>
          </p:nvSpPr>
          <p:spPr>
            <a:xfrm>
              <a:off x="1934650" y="2014200"/>
              <a:ext cx="44475" cy="44475"/>
            </a:xfrm>
            <a:custGeom>
              <a:avLst/>
              <a:gdLst/>
              <a:ahLst/>
              <a:cxnLst/>
              <a:rect l="l" t="t" r="r" b="b"/>
              <a:pathLst>
                <a:path w="1779" h="1779" fill="none" extrusionOk="0">
                  <a:moveTo>
                    <a:pt x="1778" y="1778"/>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3"/>
            <p:cNvSpPr/>
            <p:nvPr/>
          </p:nvSpPr>
          <p:spPr>
            <a:xfrm>
              <a:off x="1944375" y="1947225"/>
              <a:ext cx="101725" cy="101700"/>
            </a:xfrm>
            <a:custGeom>
              <a:avLst/>
              <a:gdLst/>
              <a:ahLst/>
              <a:cxnLst/>
              <a:rect l="l" t="t" r="r" b="b"/>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 name="Google Shape;574;p43"/>
          <p:cNvGrpSpPr/>
          <p:nvPr/>
        </p:nvGrpSpPr>
        <p:grpSpPr>
          <a:xfrm>
            <a:off x="2032941" y="1499318"/>
            <a:ext cx="369505" cy="369505"/>
            <a:chOff x="2594050" y="1631825"/>
            <a:chExt cx="439625" cy="439625"/>
          </a:xfrm>
        </p:grpSpPr>
        <p:sp>
          <p:nvSpPr>
            <p:cNvPr id="575" name="Google Shape;575;p43"/>
            <p:cNvSpPr/>
            <p:nvPr/>
          </p:nvSpPr>
          <p:spPr>
            <a:xfrm>
              <a:off x="2594050" y="1883300"/>
              <a:ext cx="188175" cy="188150"/>
            </a:xfrm>
            <a:custGeom>
              <a:avLst/>
              <a:gdLst/>
              <a:ahLst/>
              <a:cxnLst/>
              <a:rect l="l" t="t" r="r" b="b"/>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43"/>
            <p:cNvSpPr/>
            <p:nvPr/>
          </p:nvSpPr>
          <p:spPr>
            <a:xfrm>
              <a:off x="2857700" y="1631825"/>
              <a:ext cx="175975" cy="176000"/>
            </a:xfrm>
            <a:custGeom>
              <a:avLst/>
              <a:gdLst/>
              <a:ahLst/>
              <a:cxnLst/>
              <a:rect l="l" t="t" r="r" b="b"/>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3"/>
            <p:cNvSpPr/>
            <p:nvPr/>
          </p:nvSpPr>
          <p:spPr>
            <a:xfrm>
              <a:off x="2662850" y="1699400"/>
              <a:ext cx="303250" cy="303250"/>
            </a:xfrm>
            <a:custGeom>
              <a:avLst/>
              <a:gdLst/>
              <a:ahLst/>
              <a:cxnLst/>
              <a:rect l="l" t="t" r="r" b="b"/>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3"/>
            <p:cNvSpPr/>
            <p:nvPr/>
          </p:nvSpPr>
          <p:spPr>
            <a:xfrm>
              <a:off x="2801675" y="1740825"/>
              <a:ext cx="49950" cy="49950"/>
            </a:xfrm>
            <a:custGeom>
              <a:avLst/>
              <a:gdLst/>
              <a:ahLst/>
              <a:cxnLst/>
              <a:rect l="l" t="t" r="r" b="b"/>
              <a:pathLst>
                <a:path w="1998" h="1998" fill="none" extrusionOk="0">
                  <a:moveTo>
                    <a:pt x="1" y="1997"/>
                  </a:moveTo>
                  <a:lnTo>
                    <a:pt x="19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43"/>
          <p:cNvSpPr/>
          <p:nvPr/>
        </p:nvSpPr>
        <p:spPr>
          <a:xfrm>
            <a:off x="2614399" y="1515740"/>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43"/>
          <p:cNvGrpSpPr/>
          <p:nvPr/>
        </p:nvGrpSpPr>
        <p:grpSpPr>
          <a:xfrm>
            <a:off x="3197706" y="1471687"/>
            <a:ext cx="299911" cy="424768"/>
            <a:chOff x="3979850" y="1598950"/>
            <a:chExt cx="356825" cy="505375"/>
          </a:xfrm>
        </p:grpSpPr>
        <p:sp>
          <p:nvSpPr>
            <p:cNvPr id="581" name="Google Shape;581;p43"/>
            <p:cNvSpPr/>
            <p:nvPr/>
          </p:nvSpPr>
          <p:spPr>
            <a:xfrm>
              <a:off x="3979850" y="1602600"/>
              <a:ext cx="44475" cy="501725"/>
            </a:xfrm>
            <a:custGeom>
              <a:avLst/>
              <a:gdLst/>
              <a:ahLst/>
              <a:cxnLst/>
              <a:rect l="l" t="t" r="r" b="b"/>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43"/>
            <p:cNvSpPr/>
            <p:nvPr/>
          </p:nvSpPr>
          <p:spPr>
            <a:xfrm>
              <a:off x="4037075" y="1598950"/>
              <a:ext cx="299600" cy="228950"/>
            </a:xfrm>
            <a:custGeom>
              <a:avLst/>
              <a:gdLst/>
              <a:ahLst/>
              <a:cxnLst/>
              <a:rect l="l" t="t" r="r" b="b"/>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 name="Google Shape;583;p43"/>
          <p:cNvGrpSpPr/>
          <p:nvPr/>
        </p:nvGrpSpPr>
        <p:grpSpPr>
          <a:xfrm>
            <a:off x="3715096" y="1562776"/>
            <a:ext cx="395098" cy="242589"/>
            <a:chOff x="4595425" y="1707325"/>
            <a:chExt cx="470075" cy="288625"/>
          </a:xfrm>
        </p:grpSpPr>
        <p:sp>
          <p:nvSpPr>
            <p:cNvPr id="584" name="Google Shape;584;p43"/>
            <p:cNvSpPr/>
            <p:nvPr/>
          </p:nvSpPr>
          <p:spPr>
            <a:xfrm>
              <a:off x="4809750" y="1707325"/>
              <a:ext cx="41425" cy="41425"/>
            </a:xfrm>
            <a:custGeom>
              <a:avLst/>
              <a:gdLst/>
              <a:ahLst/>
              <a:cxnLst/>
              <a:rect l="l" t="t" r="r" b="b"/>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43"/>
            <p:cNvSpPr/>
            <p:nvPr/>
          </p:nvSpPr>
          <p:spPr>
            <a:xfrm>
              <a:off x="502407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43"/>
            <p:cNvSpPr/>
            <p:nvPr/>
          </p:nvSpPr>
          <p:spPr>
            <a:xfrm>
              <a:off x="4628900" y="1760300"/>
              <a:ext cx="403100" cy="177825"/>
            </a:xfrm>
            <a:custGeom>
              <a:avLst/>
              <a:gdLst/>
              <a:ahLst/>
              <a:cxnLst/>
              <a:rect l="l" t="t" r="r" b="b"/>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3"/>
            <p:cNvSpPr/>
            <p:nvPr/>
          </p:nvSpPr>
          <p:spPr>
            <a:xfrm>
              <a:off x="4595425" y="1761525"/>
              <a:ext cx="41425" cy="41425"/>
            </a:xfrm>
            <a:custGeom>
              <a:avLst/>
              <a:gdLst/>
              <a:ahLst/>
              <a:cxnLst/>
              <a:rect l="l" t="t" r="r" b="b"/>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p:nvPr/>
          </p:nvSpPr>
          <p:spPr>
            <a:xfrm>
              <a:off x="4667275" y="1951475"/>
              <a:ext cx="326375" cy="44475"/>
            </a:xfrm>
            <a:custGeom>
              <a:avLst/>
              <a:gdLst/>
              <a:ahLst/>
              <a:cxnLst/>
              <a:rect l="l" t="t" r="r" b="b"/>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43"/>
          <p:cNvGrpSpPr/>
          <p:nvPr/>
        </p:nvGrpSpPr>
        <p:grpSpPr>
          <a:xfrm>
            <a:off x="4299013" y="1503416"/>
            <a:ext cx="357234" cy="361310"/>
            <a:chOff x="5290150" y="1636700"/>
            <a:chExt cx="425025" cy="429875"/>
          </a:xfrm>
        </p:grpSpPr>
        <p:sp>
          <p:nvSpPr>
            <p:cNvPr id="590" name="Google Shape;590;p43"/>
            <p:cNvSpPr/>
            <p:nvPr/>
          </p:nvSpPr>
          <p:spPr>
            <a:xfrm>
              <a:off x="5396700" y="1939925"/>
              <a:ext cx="211900" cy="126650"/>
            </a:xfrm>
            <a:custGeom>
              <a:avLst/>
              <a:gdLst/>
              <a:ahLst/>
              <a:cxnLst/>
              <a:rect l="l" t="t" r="r" b="b"/>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43"/>
            <p:cNvSpPr/>
            <p:nvPr/>
          </p:nvSpPr>
          <p:spPr>
            <a:xfrm>
              <a:off x="5290150" y="1636700"/>
              <a:ext cx="425025" cy="294100"/>
            </a:xfrm>
            <a:custGeom>
              <a:avLst/>
              <a:gdLst/>
              <a:ahLst/>
              <a:cxnLst/>
              <a:rect l="l" t="t" r="r" b="b"/>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43"/>
          <p:cNvGrpSpPr/>
          <p:nvPr/>
        </p:nvGrpSpPr>
        <p:grpSpPr>
          <a:xfrm>
            <a:off x="4862967" y="1492657"/>
            <a:ext cx="359272" cy="376691"/>
            <a:chOff x="5961125" y="1623900"/>
            <a:chExt cx="427450" cy="448175"/>
          </a:xfrm>
        </p:grpSpPr>
        <p:sp>
          <p:nvSpPr>
            <p:cNvPr id="593" name="Google Shape;593;p43"/>
            <p:cNvSpPr/>
            <p:nvPr/>
          </p:nvSpPr>
          <p:spPr>
            <a:xfrm>
              <a:off x="5961125" y="1678700"/>
              <a:ext cx="376925" cy="376925"/>
            </a:xfrm>
            <a:custGeom>
              <a:avLst/>
              <a:gdLst/>
              <a:ahLst/>
              <a:cxnLst/>
              <a:rect l="l" t="t" r="r" b="b"/>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p:nvPr/>
          </p:nvSpPr>
          <p:spPr>
            <a:xfrm>
              <a:off x="6009825" y="1727425"/>
              <a:ext cx="279500" cy="279500"/>
            </a:xfrm>
            <a:custGeom>
              <a:avLst/>
              <a:gdLst/>
              <a:ahLst/>
              <a:cxnLst/>
              <a:rect l="l" t="t" r="r" b="b"/>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43"/>
            <p:cNvSpPr/>
            <p:nvPr/>
          </p:nvSpPr>
          <p:spPr>
            <a:xfrm>
              <a:off x="6107250" y="1824850"/>
              <a:ext cx="84650" cy="84650"/>
            </a:xfrm>
            <a:custGeom>
              <a:avLst/>
              <a:gdLst/>
              <a:ahLst/>
              <a:cxnLst/>
              <a:rect l="l" t="t" r="r" b="b"/>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6058550" y="1776125"/>
              <a:ext cx="182075" cy="182075"/>
            </a:xfrm>
            <a:custGeom>
              <a:avLst/>
              <a:gdLst/>
              <a:ahLst/>
              <a:cxnLst/>
              <a:rect l="l" t="t" r="r" b="b"/>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5971475" y="2001400"/>
              <a:ext cx="74925" cy="70675"/>
            </a:xfrm>
            <a:custGeom>
              <a:avLst/>
              <a:gdLst/>
              <a:ahLst/>
              <a:cxnLst/>
              <a:rect l="l" t="t" r="r" b="b"/>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p:nvPr/>
          </p:nvSpPr>
          <p:spPr>
            <a:xfrm>
              <a:off x="6253375" y="2001400"/>
              <a:ext cx="74325" cy="70675"/>
            </a:xfrm>
            <a:custGeom>
              <a:avLst/>
              <a:gdLst/>
              <a:ahLst/>
              <a:cxnLst/>
              <a:rect l="l" t="t" r="r" b="b"/>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43"/>
            <p:cNvSpPr/>
            <p:nvPr/>
          </p:nvSpPr>
          <p:spPr>
            <a:xfrm>
              <a:off x="6137700" y="1623900"/>
              <a:ext cx="250875" cy="255150"/>
            </a:xfrm>
            <a:custGeom>
              <a:avLst/>
              <a:gdLst/>
              <a:ahLst/>
              <a:cxnLst/>
              <a:rect l="l" t="t" r="r" b="b"/>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43"/>
          <p:cNvGrpSpPr/>
          <p:nvPr/>
        </p:nvGrpSpPr>
        <p:grpSpPr>
          <a:xfrm>
            <a:off x="5415659" y="1502386"/>
            <a:ext cx="383835" cy="363369"/>
            <a:chOff x="6618700" y="1635475"/>
            <a:chExt cx="456675" cy="432325"/>
          </a:xfrm>
        </p:grpSpPr>
        <p:sp>
          <p:nvSpPr>
            <p:cNvPr id="601" name="Google Shape;601;p43"/>
            <p:cNvSpPr/>
            <p:nvPr/>
          </p:nvSpPr>
          <p:spPr>
            <a:xfrm>
              <a:off x="6663775" y="1904000"/>
              <a:ext cx="117525" cy="163800"/>
            </a:xfrm>
            <a:custGeom>
              <a:avLst/>
              <a:gdLst/>
              <a:ahLst/>
              <a:cxnLst/>
              <a:rect l="l" t="t" r="r" b="b"/>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3"/>
            <p:cNvSpPr/>
            <p:nvPr/>
          </p:nvSpPr>
          <p:spPr>
            <a:xfrm>
              <a:off x="7046125" y="1775525"/>
              <a:ext cx="29250" cy="99275"/>
            </a:xfrm>
            <a:custGeom>
              <a:avLst/>
              <a:gdLst/>
              <a:ahLst/>
              <a:cxnLst/>
              <a:rect l="l" t="t" r="r" b="b"/>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3"/>
            <p:cNvSpPr/>
            <p:nvPr/>
          </p:nvSpPr>
          <p:spPr>
            <a:xfrm>
              <a:off x="6618700" y="1751775"/>
              <a:ext cx="96850" cy="146750"/>
            </a:xfrm>
            <a:custGeom>
              <a:avLst/>
              <a:gdLst/>
              <a:ahLst/>
              <a:cxnLst/>
              <a:rect l="l" t="t" r="r" b="b"/>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3"/>
            <p:cNvSpPr/>
            <p:nvPr/>
          </p:nvSpPr>
          <p:spPr>
            <a:xfrm>
              <a:off x="6721600" y="1660450"/>
              <a:ext cx="278900" cy="329425"/>
            </a:xfrm>
            <a:custGeom>
              <a:avLst/>
              <a:gdLst/>
              <a:ahLst/>
              <a:cxnLst/>
              <a:rect l="l" t="t" r="r" b="b"/>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43"/>
            <p:cNvSpPr/>
            <p:nvPr/>
          </p:nvSpPr>
          <p:spPr>
            <a:xfrm>
              <a:off x="7006550" y="1635475"/>
              <a:ext cx="34750" cy="378750"/>
            </a:xfrm>
            <a:custGeom>
              <a:avLst/>
              <a:gdLst/>
              <a:ahLst/>
              <a:cxnLst/>
              <a:rect l="l" t="t" r="r" b="b"/>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 name="Google Shape;606;p43"/>
          <p:cNvGrpSpPr/>
          <p:nvPr/>
        </p:nvGrpSpPr>
        <p:grpSpPr>
          <a:xfrm>
            <a:off x="370747" y="2085798"/>
            <a:ext cx="304009" cy="326513"/>
            <a:chOff x="616425" y="2329600"/>
            <a:chExt cx="361700" cy="388475"/>
          </a:xfrm>
        </p:grpSpPr>
        <p:sp>
          <p:nvSpPr>
            <p:cNvPr id="607" name="Google Shape;607;p43"/>
            <p:cNvSpPr/>
            <p:nvPr/>
          </p:nvSpPr>
          <p:spPr>
            <a:xfrm>
              <a:off x="616425" y="2329600"/>
              <a:ext cx="361700" cy="388475"/>
            </a:xfrm>
            <a:custGeom>
              <a:avLst/>
              <a:gdLst/>
              <a:ahLst/>
              <a:cxnLst/>
              <a:rect l="l" t="t" r="r" b="b"/>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43"/>
            <p:cNvSpPr/>
            <p:nvPr/>
          </p:nvSpPr>
          <p:spPr>
            <a:xfrm>
              <a:off x="704725" y="2545750"/>
              <a:ext cx="185125" cy="25"/>
            </a:xfrm>
            <a:custGeom>
              <a:avLst/>
              <a:gdLst/>
              <a:ahLst/>
              <a:cxnLst/>
              <a:rect l="l" t="t" r="r" b="b"/>
              <a:pathLst>
                <a:path w="7405" h="1" fill="none" extrusionOk="0">
                  <a:moveTo>
                    <a:pt x="7404"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811875" y="2626125"/>
              <a:ext cx="31075" cy="31075"/>
            </a:xfrm>
            <a:custGeom>
              <a:avLst/>
              <a:gdLst/>
              <a:ahLst/>
              <a:cxnLst/>
              <a:rect l="l" t="t" r="r" b="b"/>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43"/>
            <p:cNvSpPr/>
            <p:nvPr/>
          </p:nvSpPr>
          <p:spPr>
            <a:xfrm>
              <a:off x="751000" y="2568275"/>
              <a:ext cx="54200" cy="53600"/>
            </a:xfrm>
            <a:custGeom>
              <a:avLst/>
              <a:gdLst/>
              <a:ahLst/>
              <a:cxnLst/>
              <a:rect l="l" t="t" r="r" b="b"/>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43"/>
            <p:cNvSpPr/>
            <p:nvPr/>
          </p:nvSpPr>
          <p:spPr>
            <a:xfrm>
              <a:off x="769875" y="2662650"/>
              <a:ext cx="23775" cy="23775"/>
            </a:xfrm>
            <a:custGeom>
              <a:avLst/>
              <a:gdLst/>
              <a:ahLst/>
              <a:cxnLst/>
              <a:rect l="l" t="t" r="r" b="b"/>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43"/>
            <p:cNvSpPr/>
            <p:nvPr/>
          </p:nvSpPr>
          <p:spPr>
            <a:xfrm>
              <a:off x="799700" y="2503125"/>
              <a:ext cx="24375" cy="23775"/>
            </a:xfrm>
            <a:custGeom>
              <a:avLst/>
              <a:gdLst/>
              <a:ahLst/>
              <a:cxnLst/>
              <a:rect l="l" t="t" r="r" b="b"/>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43"/>
            <p:cNvSpPr/>
            <p:nvPr/>
          </p:nvSpPr>
          <p:spPr>
            <a:xfrm>
              <a:off x="766825" y="2388050"/>
              <a:ext cx="60925" cy="25"/>
            </a:xfrm>
            <a:custGeom>
              <a:avLst/>
              <a:gdLst/>
              <a:ahLst/>
              <a:cxnLst/>
              <a:rect l="l" t="t" r="r" b="b"/>
              <a:pathLst>
                <a:path w="2437" h="1" fill="none" extrusionOk="0">
                  <a:moveTo>
                    <a:pt x="2436"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43"/>
            <p:cNvSpPr/>
            <p:nvPr/>
          </p:nvSpPr>
          <p:spPr>
            <a:xfrm>
              <a:off x="769875" y="2456250"/>
              <a:ext cx="31075" cy="31075"/>
            </a:xfrm>
            <a:custGeom>
              <a:avLst/>
              <a:gdLst/>
              <a:ahLst/>
              <a:cxnLst/>
              <a:rect l="l" t="t" r="r" b="b"/>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 name="Google Shape;615;p43"/>
          <p:cNvGrpSpPr/>
          <p:nvPr/>
        </p:nvGrpSpPr>
        <p:grpSpPr>
          <a:xfrm>
            <a:off x="927557" y="2088866"/>
            <a:ext cx="320378" cy="320378"/>
            <a:chOff x="1278900" y="2333250"/>
            <a:chExt cx="381175" cy="381175"/>
          </a:xfrm>
        </p:grpSpPr>
        <p:sp>
          <p:nvSpPr>
            <p:cNvPr id="616" name="Google Shape;616;p43"/>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3"/>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43"/>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43"/>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 name="Google Shape;620;p43"/>
          <p:cNvGrpSpPr/>
          <p:nvPr/>
        </p:nvGrpSpPr>
        <p:grpSpPr>
          <a:xfrm>
            <a:off x="1492520" y="2088866"/>
            <a:ext cx="320399" cy="320378"/>
            <a:chOff x="1951075" y="2333250"/>
            <a:chExt cx="381200" cy="381175"/>
          </a:xfrm>
        </p:grpSpPr>
        <p:sp>
          <p:nvSpPr>
            <p:cNvPr id="621" name="Google Shape;621;p43"/>
            <p:cNvSpPr/>
            <p:nvPr/>
          </p:nvSpPr>
          <p:spPr>
            <a:xfrm>
              <a:off x="1951075" y="2333250"/>
              <a:ext cx="381200" cy="381175"/>
            </a:xfrm>
            <a:custGeom>
              <a:avLst/>
              <a:gdLst/>
              <a:ahLst/>
              <a:cxnLst/>
              <a:rect l="l" t="t" r="r" b="b"/>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43"/>
            <p:cNvSpPr/>
            <p:nvPr/>
          </p:nvSpPr>
          <p:spPr>
            <a:xfrm>
              <a:off x="2197675" y="2503125"/>
              <a:ext cx="43875" cy="47525"/>
            </a:xfrm>
            <a:custGeom>
              <a:avLst/>
              <a:gdLst/>
              <a:ahLst/>
              <a:cxnLst/>
              <a:rect l="l" t="t" r="r" b="b"/>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43"/>
            <p:cNvSpPr/>
            <p:nvPr/>
          </p:nvSpPr>
          <p:spPr>
            <a:xfrm>
              <a:off x="20418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43"/>
            <p:cNvSpPr/>
            <p:nvPr/>
          </p:nvSpPr>
          <p:spPr>
            <a:xfrm>
              <a:off x="2041800" y="2584100"/>
              <a:ext cx="199750" cy="41425"/>
            </a:xfrm>
            <a:custGeom>
              <a:avLst/>
              <a:gdLst/>
              <a:ahLst/>
              <a:cxnLst/>
              <a:rect l="l" t="t" r="r" b="b"/>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 name="Google Shape;625;p43"/>
          <p:cNvGrpSpPr/>
          <p:nvPr/>
        </p:nvGrpSpPr>
        <p:grpSpPr>
          <a:xfrm>
            <a:off x="2057504" y="2088866"/>
            <a:ext cx="320378" cy="320378"/>
            <a:chOff x="2623275" y="2333250"/>
            <a:chExt cx="381175" cy="381175"/>
          </a:xfrm>
        </p:grpSpPr>
        <p:sp>
          <p:nvSpPr>
            <p:cNvPr id="626" name="Google Shape;626;p43"/>
            <p:cNvSpPr/>
            <p:nvPr/>
          </p:nvSpPr>
          <p:spPr>
            <a:xfrm>
              <a:off x="2623275" y="2333250"/>
              <a:ext cx="381175" cy="381175"/>
            </a:xfrm>
            <a:custGeom>
              <a:avLst/>
              <a:gdLst/>
              <a:ahLst/>
              <a:cxnLst/>
              <a:rect l="l" t="t" r="r" b="b"/>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43"/>
            <p:cNvSpPr/>
            <p:nvPr/>
          </p:nvSpPr>
          <p:spPr>
            <a:xfrm>
              <a:off x="2869875" y="2503125"/>
              <a:ext cx="43875" cy="47525"/>
            </a:xfrm>
            <a:custGeom>
              <a:avLst/>
              <a:gdLst/>
              <a:ahLst/>
              <a:cxnLst/>
              <a:rect l="l" t="t" r="r" b="b"/>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43"/>
            <p:cNvSpPr/>
            <p:nvPr/>
          </p:nvSpPr>
          <p:spPr>
            <a:xfrm>
              <a:off x="2714000" y="2503125"/>
              <a:ext cx="43875" cy="47525"/>
            </a:xfrm>
            <a:custGeom>
              <a:avLst/>
              <a:gdLst/>
              <a:ahLst/>
              <a:cxnLst/>
              <a:rect l="l" t="t" r="r" b="b"/>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3"/>
            <p:cNvSpPr/>
            <p:nvPr/>
          </p:nvSpPr>
          <p:spPr>
            <a:xfrm>
              <a:off x="2810200" y="2595675"/>
              <a:ext cx="99875" cy="31075"/>
            </a:xfrm>
            <a:custGeom>
              <a:avLst/>
              <a:gdLst/>
              <a:ahLst/>
              <a:cxnLst/>
              <a:rect l="l" t="t" r="r" b="b"/>
              <a:pathLst>
                <a:path w="3995" h="1243" fill="none" extrusionOk="0">
                  <a:moveTo>
                    <a:pt x="1" y="1242"/>
                  </a:moveTo>
                  <a:lnTo>
                    <a:pt x="399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43"/>
          <p:cNvGrpSpPr/>
          <p:nvPr/>
        </p:nvGrpSpPr>
        <p:grpSpPr>
          <a:xfrm>
            <a:off x="2697209" y="2033603"/>
            <a:ext cx="170937" cy="426827"/>
            <a:chOff x="3384375" y="2267500"/>
            <a:chExt cx="203375" cy="507825"/>
          </a:xfrm>
        </p:grpSpPr>
        <p:sp>
          <p:nvSpPr>
            <p:cNvPr id="631" name="Google Shape;631;p43"/>
            <p:cNvSpPr/>
            <p:nvPr/>
          </p:nvSpPr>
          <p:spPr>
            <a:xfrm>
              <a:off x="3384375" y="2373425"/>
              <a:ext cx="203375" cy="401900"/>
            </a:xfrm>
            <a:custGeom>
              <a:avLst/>
              <a:gdLst/>
              <a:ahLst/>
              <a:cxnLst/>
              <a:rect l="l" t="t" r="r" b="b"/>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43"/>
            <p:cNvSpPr/>
            <p:nvPr/>
          </p:nvSpPr>
          <p:spPr>
            <a:xfrm>
              <a:off x="3443425" y="2267500"/>
              <a:ext cx="85275" cy="93775"/>
            </a:xfrm>
            <a:custGeom>
              <a:avLst/>
              <a:gdLst/>
              <a:ahLst/>
              <a:cxnLst/>
              <a:rect l="l" t="t" r="r" b="b"/>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 name="Google Shape;633;p43"/>
          <p:cNvGrpSpPr/>
          <p:nvPr/>
        </p:nvGrpSpPr>
        <p:grpSpPr>
          <a:xfrm>
            <a:off x="3842516" y="2087836"/>
            <a:ext cx="140237" cy="318339"/>
            <a:chOff x="4747025" y="2332025"/>
            <a:chExt cx="166850" cy="378750"/>
          </a:xfrm>
        </p:grpSpPr>
        <p:sp>
          <p:nvSpPr>
            <p:cNvPr id="634" name="Google Shape;634;p43"/>
            <p:cNvSpPr/>
            <p:nvPr/>
          </p:nvSpPr>
          <p:spPr>
            <a:xfrm>
              <a:off x="4747025" y="2427025"/>
              <a:ext cx="166850" cy="283750"/>
            </a:xfrm>
            <a:custGeom>
              <a:avLst/>
              <a:gdLst/>
              <a:ahLst/>
              <a:cxnLst/>
              <a:rect l="l" t="t" r="r" b="b"/>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3"/>
            <p:cNvSpPr/>
            <p:nvPr/>
          </p:nvSpPr>
          <p:spPr>
            <a:xfrm>
              <a:off x="4792100" y="2332025"/>
              <a:ext cx="76725" cy="84050"/>
            </a:xfrm>
            <a:custGeom>
              <a:avLst/>
              <a:gdLst/>
              <a:ahLst/>
              <a:cxnLst/>
              <a:rect l="l" t="t" r="r" b="b"/>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43"/>
          <p:cNvGrpSpPr/>
          <p:nvPr/>
        </p:nvGrpSpPr>
        <p:grpSpPr>
          <a:xfrm>
            <a:off x="3274990" y="2035641"/>
            <a:ext cx="145343" cy="422729"/>
            <a:chOff x="4071800" y="2269925"/>
            <a:chExt cx="172925" cy="502950"/>
          </a:xfrm>
        </p:grpSpPr>
        <p:sp>
          <p:nvSpPr>
            <p:cNvPr id="637" name="Google Shape;637;p43"/>
            <p:cNvSpPr/>
            <p:nvPr/>
          </p:nvSpPr>
          <p:spPr>
            <a:xfrm>
              <a:off x="4118075" y="2269925"/>
              <a:ext cx="80375" cy="91350"/>
            </a:xfrm>
            <a:custGeom>
              <a:avLst/>
              <a:gdLst/>
              <a:ahLst/>
              <a:cxnLst/>
              <a:rect l="l" t="t" r="r" b="b"/>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3"/>
            <p:cNvSpPr/>
            <p:nvPr/>
          </p:nvSpPr>
          <p:spPr>
            <a:xfrm>
              <a:off x="4071800" y="2372825"/>
              <a:ext cx="172925" cy="400050"/>
            </a:xfrm>
            <a:custGeom>
              <a:avLst/>
              <a:gdLst/>
              <a:ahLst/>
              <a:cxnLst/>
              <a:rect l="l" t="t" r="r" b="b"/>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9" name="Google Shape;639;p43"/>
          <p:cNvSpPr/>
          <p:nvPr/>
        </p:nvSpPr>
        <p:spPr>
          <a:xfrm>
            <a:off x="4317611" y="2080241"/>
            <a:ext cx="320378" cy="337776"/>
          </a:xfrm>
          <a:custGeom>
            <a:avLst/>
            <a:gdLst/>
            <a:ahLst/>
            <a:cxnLst/>
            <a:rect l="l" t="t" r="r" b="b"/>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 name="Google Shape;640;p43"/>
          <p:cNvGrpSpPr/>
          <p:nvPr/>
        </p:nvGrpSpPr>
        <p:grpSpPr>
          <a:xfrm>
            <a:off x="4872696" y="2086302"/>
            <a:ext cx="345971" cy="325505"/>
            <a:chOff x="5972700" y="2330200"/>
            <a:chExt cx="411625" cy="387275"/>
          </a:xfrm>
        </p:grpSpPr>
        <p:sp>
          <p:nvSpPr>
            <p:cNvPr id="641" name="Google Shape;641;p4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4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43"/>
          <p:cNvGrpSpPr/>
          <p:nvPr/>
        </p:nvGrpSpPr>
        <p:grpSpPr>
          <a:xfrm>
            <a:off x="467993" y="2614431"/>
            <a:ext cx="109538" cy="399195"/>
            <a:chOff x="732125" y="2958550"/>
            <a:chExt cx="130325" cy="474950"/>
          </a:xfrm>
        </p:grpSpPr>
        <p:sp>
          <p:nvSpPr>
            <p:cNvPr id="644" name="Google Shape;644;p43"/>
            <p:cNvSpPr/>
            <p:nvPr/>
          </p:nvSpPr>
          <p:spPr>
            <a:xfrm>
              <a:off x="732125" y="2958550"/>
              <a:ext cx="130325" cy="474950"/>
            </a:xfrm>
            <a:custGeom>
              <a:avLst/>
              <a:gdLst/>
              <a:ahLst/>
              <a:cxnLst/>
              <a:rect l="l" t="t" r="r" b="b"/>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43"/>
            <p:cNvSpPr/>
            <p:nvPr/>
          </p:nvSpPr>
          <p:spPr>
            <a:xfrm>
              <a:off x="756475" y="3090675"/>
              <a:ext cx="81625" cy="318475"/>
            </a:xfrm>
            <a:custGeom>
              <a:avLst/>
              <a:gdLst/>
              <a:ahLst/>
              <a:cxnLst/>
              <a:rect l="l" t="t" r="r" b="b"/>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43"/>
            <p:cNvSpPr/>
            <p:nvPr/>
          </p:nvSpPr>
          <p:spPr>
            <a:xfrm>
              <a:off x="802750" y="312905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3"/>
            <p:cNvSpPr/>
            <p:nvPr/>
          </p:nvSpPr>
          <p:spPr>
            <a:xfrm>
              <a:off x="802750" y="316252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43"/>
            <p:cNvSpPr/>
            <p:nvPr/>
          </p:nvSpPr>
          <p:spPr>
            <a:xfrm>
              <a:off x="802750" y="3196025"/>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3"/>
            <p:cNvSpPr/>
            <p:nvPr/>
          </p:nvSpPr>
          <p:spPr>
            <a:xfrm>
              <a:off x="802750" y="3229500"/>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3"/>
            <p:cNvSpPr/>
            <p:nvPr/>
          </p:nvSpPr>
          <p:spPr>
            <a:xfrm>
              <a:off x="802750" y="3263000"/>
              <a:ext cx="13425" cy="25"/>
            </a:xfrm>
            <a:custGeom>
              <a:avLst/>
              <a:gdLst/>
              <a:ahLst/>
              <a:cxnLst/>
              <a:rect l="l" t="t" r="r" b="b"/>
              <a:pathLst>
                <a:path w="537" h="1" fill="none" extrusionOk="0">
                  <a:moveTo>
                    <a:pt x="536"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3"/>
            <p:cNvSpPr/>
            <p:nvPr/>
          </p:nvSpPr>
          <p:spPr>
            <a:xfrm>
              <a:off x="802750" y="3296475"/>
              <a:ext cx="13425" cy="25"/>
            </a:xfrm>
            <a:custGeom>
              <a:avLst/>
              <a:gdLst/>
              <a:ahLst/>
              <a:cxnLst/>
              <a:rect l="l" t="t" r="r" b="b"/>
              <a:pathLst>
                <a:path w="537" h="1" fill="none" extrusionOk="0">
                  <a:moveTo>
                    <a:pt x="536"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2" name="Google Shape;652;p43"/>
          <p:cNvSpPr/>
          <p:nvPr/>
        </p:nvSpPr>
        <p:spPr>
          <a:xfrm>
            <a:off x="1484913" y="2598660"/>
            <a:ext cx="335738" cy="430924"/>
          </a:xfrm>
          <a:custGeom>
            <a:avLst/>
            <a:gdLst/>
            <a:ahLst/>
            <a:cxnLst/>
            <a:rect l="l" t="t" r="r" b="b"/>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43"/>
          <p:cNvSpPr/>
          <p:nvPr/>
        </p:nvSpPr>
        <p:spPr>
          <a:xfrm>
            <a:off x="963405" y="2598660"/>
            <a:ext cx="248746" cy="430924"/>
          </a:xfrm>
          <a:custGeom>
            <a:avLst/>
            <a:gdLst/>
            <a:ahLst/>
            <a:cxnLst/>
            <a:rect l="l" t="t" r="r" b="b"/>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 name="Google Shape;654;p43"/>
          <p:cNvGrpSpPr/>
          <p:nvPr/>
        </p:nvGrpSpPr>
        <p:grpSpPr>
          <a:xfrm>
            <a:off x="2023737" y="2627227"/>
            <a:ext cx="387933" cy="367467"/>
            <a:chOff x="2583100" y="2973775"/>
            <a:chExt cx="461550" cy="437200"/>
          </a:xfrm>
        </p:grpSpPr>
        <p:sp>
          <p:nvSpPr>
            <p:cNvPr id="655" name="Google Shape;655;p43"/>
            <p:cNvSpPr/>
            <p:nvPr/>
          </p:nvSpPr>
          <p:spPr>
            <a:xfrm>
              <a:off x="2701225" y="3315975"/>
              <a:ext cx="225300" cy="95000"/>
            </a:xfrm>
            <a:custGeom>
              <a:avLst/>
              <a:gdLst/>
              <a:ahLst/>
              <a:cxnLst/>
              <a:rect l="l" t="t" r="r" b="b"/>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3"/>
            <p:cNvSpPr/>
            <p:nvPr/>
          </p:nvSpPr>
          <p:spPr>
            <a:xfrm>
              <a:off x="2583100" y="2973775"/>
              <a:ext cx="461550" cy="336125"/>
            </a:xfrm>
            <a:custGeom>
              <a:avLst/>
              <a:gdLst/>
              <a:ahLst/>
              <a:cxnLst/>
              <a:rect l="l" t="t" r="r" b="b"/>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 name="Google Shape;657;p43"/>
          <p:cNvSpPr/>
          <p:nvPr/>
        </p:nvSpPr>
        <p:spPr>
          <a:xfrm>
            <a:off x="3734681" y="2636022"/>
            <a:ext cx="356204" cy="356204"/>
          </a:xfrm>
          <a:custGeom>
            <a:avLst/>
            <a:gdLst/>
            <a:ahLst/>
            <a:cxnLst/>
            <a:rect l="l" t="t" r="r" b="b"/>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8" name="Google Shape;658;p43"/>
          <p:cNvGrpSpPr/>
          <p:nvPr/>
        </p:nvGrpSpPr>
        <p:grpSpPr>
          <a:xfrm>
            <a:off x="4263186" y="2655384"/>
            <a:ext cx="435022" cy="323445"/>
            <a:chOff x="5247525" y="3007275"/>
            <a:chExt cx="517575" cy="384825"/>
          </a:xfrm>
        </p:grpSpPr>
        <p:sp>
          <p:nvSpPr>
            <p:cNvPr id="659" name="Google Shape;659;p43"/>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3"/>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43"/>
          <p:cNvGrpSpPr/>
          <p:nvPr/>
        </p:nvGrpSpPr>
        <p:grpSpPr>
          <a:xfrm>
            <a:off x="3174172" y="2636956"/>
            <a:ext cx="342882" cy="350068"/>
            <a:chOff x="3951850" y="2985350"/>
            <a:chExt cx="407950" cy="416500"/>
          </a:xfrm>
        </p:grpSpPr>
        <p:sp>
          <p:nvSpPr>
            <p:cNvPr id="662" name="Google Shape;662;p43"/>
            <p:cNvSpPr/>
            <p:nvPr/>
          </p:nvSpPr>
          <p:spPr>
            <a:xfrm>
              <a:off x="3951850" y="2985350"/>
              <a:ext cx="314800" cy="314825"/>
            </a:xfrm>
            <a:custGeom>
              <a:avLst/>
              <a:gdLst/>
              <a:ahLst/>
              <a:cxnLst/>
              <a:rect l="l" t="t" r="r" b="b"/>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3"/>
            <p:cNvSpPr/>
            <p:nvPr/>
          </p:nvSpPr>
          <p:spPr>
            <a:xfrm>
              <a:off x="3988375" y="3021875"/>
              <a:ext cx="241750" cy="241750"/>
            </a:xfrm>
            <a:custGeom>
              <a:avLst/>
              <a:gdLst/>
              <a:ahLst/>
              <a:cxnLst/>
              <a:rect l="l" t="t" r="r" b="b"/>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3"/>
            <p:cNvSpPr/>
            <p:nvPr/>
          </p:nvSpPr>
          <p:spPr>
            <a:xfrm>
              <a:off x="4024300" y="3058425"/>
              <a:ext cx="84650" cy="84650"/>
            </a:xfrm>
            <a:custGeom>
              <a:avLst/>
              <a:gdLst/>
              <a:ahLst/>
              <a:cxnLst/>
              <a:rect l="l" t="t" r="r" b="b"/>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3"/>
            <p:cNvSpPr/>
            <p:nvPr/>
          </p:nvSpPr>
          <p:spPr>
            <a:xfrm>
              <a:off x="4205750" y="3248375"/>
              <a:ext cx="154050" cy="153475"/>
            </a:xfrm>
            <a:custGeom>
              <a:avLst/>
              <a:gdLst/>
              <a:ahLst/>
              <a:cxnLst/>
              <a:rect l="l" t="t" r="r" b="b"/>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43"/>
          <p:cNvGrpSpPr/>
          <p:nvPr/>
        </p:nvGrpSpPr>
        <p:grpSpPr>
          <a:xfrm>
            <a:off x="330844" y="3226504"/>
            <a:ext cx="397136" cy="305017"/>
            <a:chOff x="568950" y="3686775"/>
            <a:chExt cx="472500" cy="362900"/>
          </a:xfrm>
        </p:grpSpPr>
        <p:sp>
          <p:nvSpPr>
            <p:cNvPr id="667" name="Google Shape;667;p43"/>
            <p:cNvSpPr/>
            <p:nvPr/>
          </p:nvSpPr>
          <p:spPr>
            <a:xfrm>
              <a:off x="568950" y="3686775"/>
              <a:ext cx="472500" cy="362900"/>
            </a:xfrm>
            <a:custGeom>
              <a:avLst/>
              <a:gdLst/>
              <a:ahLst/>
              <a:cxnLst/>
              <a:rect l="l" t="t" r="r" b="b"/>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3"/>
            <p:cNvSpPr/>
            <p:nvPr/>
          </p:nvSpPr>
          <p:spPr>
            <a:xfrm>
              <a:off x="645650" y="3820725"/>
              <a:ext cx="34125" cy="34125"/>
            </a:xfrm>
            <a:custGeom>
              <a:avLst/>
              <a:gdLst/>
              <a:ahLst/>
              <a:cxnLst/>
              <a:rect l="l" t="t" r="r" b="b"/>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3"/>
            <p:cNvSpPr/>
            <p:nvPr/>
          </p:nvSpPr>
          <p:spPr>
            <a:xfrm>
              <a:off x="747950" y="3753750"/>
              <a:ext cx="85275" cy="12200"/>
            </a:xfrm>
            <a:custGeom>
              <a:avLst/>
              <a:gdLst/>
              <a:ahLst/>
              <a:cxnLst/>
              <a:rect l="l" t="t" r="r" b="b"/>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 name="Google Shape;670;p43"/>
          <p:cNvSpPr/>
          <p:nvPr/>
        </p:nvSpPr>
        <p:spPr>
          <a:xfrm>
            <a:off x="4907686" y="2619652"/>
            <a:ext cx="270221" cy="388962"/>
          </a:xfrm>
          <a:custGeom>
            <a:avLst/>
            <a:gdLst/>
            <a:ahLst/>
            <a:cxnLst/>
            <a:rect l="l" t="t" r="r" b="b"/>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 name="Google Shape;671;p43"/>
          <p:cNvGrpSpPr/>
          <p:nvPr/>
        </p:nvGrpSpPr>
        <p:grpSpPr>
          <a:xfrm>
            <a:off x="898896" y="3252097"/>
            <a:ext cx="377700" cy="253852"/>
            <a:chOff x="1244800" y="3717225"/>
            <a:chExt cx="449375" cy="302025"/>
          </a:xfrm>
        </p:grpSpPr>
        <p:sp>
          <p:nvSpPr>
            <p:cNvPr id="672" name="Google Shape;672;p43"/>
            <p:cNvSpPr/>
            <p:nvPr/>
          </p:nvSpPr>
          <p:spPr>
            <a:xfrm>
              <a:off x="1244800" y="3717225"/>
              <a:ext cx="449375" cy="302025"/>
            </a:xfrm>
            <a:custGeom>
              <a:avLst/>
              <a:gdLst/>
              <a:ahLst/>
              <a:cxnLst/>
              <a:rect l="l" t="t" r="r" b="b"/>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3"/>
            <p:cNvSpPr/>
            <p:nvPr/>
          </p:nvSpPr>
          <p:spPr>
            <a:xfrm>
              <a:off x="1244800" y="3795150"/>
              <a:ext cx="449375" cy="25"/>
            </a:xfrm>
            <a:custGeom>
              <a:avLst/>
              <a:gdLst/>
              <a:ahLst/>
              <a:cxnLst/>
              <a:rect l="l" t="t" r="r" b="b"/>
              <a:pathLst>
                <a:path w="17975" h="1" fill="none" extrusionOk="0">
                  <a:moveTo>
                    <a:pt x="17974"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3"/>
            <p:cNvSpPr/>
            <p:nvPr/>
          </p:nvSpPr>
          <p:spPr>
            <a:xfrm>
              <a:off x="1244800" y="3853000"/>
              <a:ext cx="449375" cy="25"/>
            </a:xfrm>
            <a:custGeom>
              <a:avLst/>
              <a:gdLst/>
              <a:ahLst/>
              <a:cxnLst/>
              <a:rect l="l" t="t" r="r" b="b"/>
              <a:pathLst>
                <a:path w="17975" h="1" fill="none" extrusionOk="0">
                  <a:moveTo>
                    <a:pt x="0" y="0"/>
                  </a:moveTo>
                  <a:lnTo>
                    <a:pt x="17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3"/>
            <p:cNvSpPr/>
            <p:nvPr/>
          </p:nvSpPr>
          <p:spPr>
            <a:xfrm>
              <a:off x="1302625" y="3893800"/>
              <a:ext cx="161375" cy="25"/>
            </a:xfrm>
            <a:custGeom>
              <a:avLst/>
              <a:gdLst/>
              <a:ahLst/>
              <a:cxnLst/>
              <a:rect l="l" t="t" r="r" b="b"/>
              <a:pathLst>
                <a:path w="6455" h="1" fill="none" extrusionOk="0">
                  <a:moveTo>
                    <a:pt x="6455"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p:cNvSpPr/>
            <p:nvPr/>
          </p:nvSpPr>
          <p:spPr>
            <a:xfrm>
              <a:off x="1302625" y="3933975"/>
              <a:ext cx="110250" cy="25"/>
            </a:xfrm>
            <a:custGeom>
              <a:avLst/>
              <a:gdLst/>
              <a:ahLst/>
              <a:cxnLst/>
              <a:rect l="l" t="t" r="r" b="b"/>
              <a:pathLst>
                <a:path w="4410" h="1" fill="none" extrusionOk="0">
                  <a:moveTo>
                    <a:pt x="4409"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3"/>
            <p:cNvSpPr/>
            <p:nvPr/>
          </p:nvSpPr>
          <p:spPr>
            <a:xfrm>
              <a:off x="1572975" y="3899875"/>
              <a:ext cx="62125" cy="40225"/>
            </a:xfrm>
            <a:custGeom>
              <a:avLst/>
              <a:gdLst/>
              <a:ahLst/>
              <a:cxnLst/>
              <a:rect l="l" t="t" r="r" b="b"/>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 name="Google Shape;678;p43"/>
          <p:cNvGrpSpPr/>
          <p:nvPr/>
        </p:nvGrpSpPr>
        <p:grpSpPr>
          <a:xfrm>
            <a:off x="1468986" y="3232639"/>
            <a:ext cx="367467" cy="287115"/>
            <a:chOff x="1923075" y="3694075"/>
            <a:chExt cx="437200" cy="341600"/>
          </a:xfrm>
        </p:grpSpPr>
        <p:sp>
          <p:nvSpPr>
            <p:cNvPr id="679" name="Google Shape;679;p43"/>
            <p:cNvSpPr/>
            <p:nvPr/>
          </p:nvSpPr>
          <p:spPr>
            <a:xfrm>
              <a:off x="22476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3"/>
            <p:cNvSpPr/>
            <p:nvPr/>
          </p:nvSpPr>
          <p:spPr>
            <a:xfrm>
              <a:off x="2035100" y="3983300"/>
              <a:ext cx="52400" cy="52375"/>
            </a:xfrm>
            <a:custGeom>
              <a:avLst/>
              <a:gdLst/>
              <a:ahLst/>
              <a:cxnLst/>
              <a:rect l="l" t="t" r="r" b="b"/>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3"/>
            <p:cNvSpPr/>
            <p:nvPr/>
          </p:nvSpPr>
          <p:spPr>
            <a:xfrm>
              <a:off x="1923075" y="3694075"/>
              <a:ext cx="437200" cy="280100"/>
            </a:xfrm>
            <a:custGeom>
              <a:avLst/>
              <a:gdLst/>
              <a:ahLst/>
              <a:cxnLst/>
              <a:rect l="l" t="t" r="r" b="b"/>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3"/>
            <p:cNvSpPr/>
            <p:nvPr/>
          </p:nvSpPr>
          <p:spPr>
            <a:xfrm>
              <a:off x="2261000" y="3781750"/>
              <a:ext cx="48725" cy="108400"/>
            </a:xfrm>
            <a:custGeom>
              <a:avLst/>
              <a:gdLst/>
              <a:ahLst/>
              <a:cxnLst/>
              <a:rect l="l" t="t" r="r" b="b"/>
              <a:pathLst>
                <a:path w="1949" h="4336" fill="none" extrusionOk="0">
                  <a:moveTo>
                    <a:pt x="1" y="4336"/>
                  </a:moveTo>
                  <a:lnTo>
                    <a:pt x="1949"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3"/>
            <p:cNvSpPr/>
            <p:nvPr/>
          </p:nvSpPr>
          <p:spPr>
            <a:xfrm>
              <a:off x="2225675" y="3780550"/>
              <a:ext cx="32300" cy="113875"/>
            </a:xfrm>
            <a:custGeom>
              <a:avLst/>
              <a:gdLst/>
              <a:ahLst/>
              <a:cxnLst/>
              <a:rect l="l" t="t" r="r" b="b"/>
              <a:pathLst>
                <a:path w="1292" h="4555" fill="none" extrusionOk="0">
                  <a:moveTo>
                    <a:pt x="1" y="4554"/>
                  </a:moveTo>
                  <a:lnTo>
                    <a:pt x="129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3"/>
            <p:cNvSpPr/>
            <p:nvPr/>
          </p:nvSpPr>
          <p:spPr>
            <a:xfrm>
              <a:off x="2190375" y="3779325"/>
              <a:ext cx="15850" cy="119350"/>
            </a:xfrm>
            <a:custGeom>
              <a:avLst/>
              <a:gdLst/>
              <a:ahLst/>
              <a:cxnLst/>
              <a:rect l="l" t="t" r="r" b="b"/>
              <a:pathLst>
                <a:path w="634" h="4774" fill="none" extrusionOk="0">
                  <a:moveTo>
                    <a:pt x="0" y="4774"/>
                  </a:moveTo>
                  <a:lnTo>
                    <a:pt x="6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3"/>
            <p:cNvSpPr/>
            <p:nvPr/>
          </p:nvSpPr>
          <p:spPr>
            <a:xfrm>
              <a:off x="2154450" y="3777500"/>
              <a:ext cx="1250" cy="126050"/>
            </a:xfrm>
            <a:custGeom>
              <a:avLst/>
              <a:gdLst/>
              <a:ahLst/>
              <a:cxnLst/>
              <a:rect l="l" t="t" r="r" b="b"/>
              <a:pathLst>
                <a:path w="50" h="5042" fill="none" extrusionOk="0">
                  <a:moveTo>
                    <a:pt x="49" y="5042"/>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3"/>
            <p:cNvSpPr/>
            <p:nvPr/>
          </p:nvSpPr>
          <p:spPr>
            <a:xfrm>
              <a:off x="2103300" y="3776275"/>
              <a:ext cx="17075" cy="131550"/>
            </a:xfrm>
            <a:custGeom>
              <a:avLst/>
              <a:gdLst/>
              <a:ahLst/>
              <a:cxnLst/>
              <a:rect l="l" t="t" r="r" b="b"/>
              <a:pathLst>
                <a:path w="683" h="5262" fill="none" extrusionOk="0">
                  <a:moveTo>
                    <a:pt x="683" y="526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3"/>
            <p:cNvSpPr/>
            <p:nvPr/>
          </p:nvSpPr>
          <p:spPr>
            <a:xfrm>
              <a:off x="2051550" y="3775050"/>
              <a:ext cx="34125" cy="137025"/>
            </a:xfrm>
            <a:custGeom>
              <a:avLst/>
              <a:gdLst/>
              <a:ahLst/>
              <a:cxnLst/>
              <a:rect l="l" t="t" r="r" b="b"/>
              <a:pathLst>
                <a:path w="1365" h="5481" fill="none" extrusionOk="0">
                  <a:moveTo>
                    <a:pt x="1364" y="548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43"/>
          <p:cNvGrpSpPr/>
          <p:nvPr/>
        </p:nvGrpSpPr>
        <p:grpSpPr>
          <a:xfrm>
            <a:off x="2037542" y="3228038"/>
            <a:ext cx="360301" cy="295814"/>
            <a:chOff x="2599525" y="3688600"/>
            <a:chExt cx="428675" cy="351950"/>
          </a:xfrm>
        </p:grpSpPr>
        <p:sp>
          <p:nvSpPr>
            <p:cNvPr id="689" name="Google Shape;689;p43"/>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3"/>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3"/>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43"/>
          <p:cNvGrpSpPr/>
          <p:nvPr/>
        </p:nvGrpSpPr>
        <p:grpSpPr>
          <a:xfrm>
            <a:off x="2619925" y="3207571"/>
            <a:ext cx="333700" cy="329077"/>
            <a:chOff x="3292425" y="3664250"/>
            <a:chExt cx="397025" cy="391525"/>
          </a:xfrm>
        </p:grpSpPr>
        <p:sp>
          <p:nvSpPr>
            <p:cNvPr id="693" name="Google Shape;693;p43"/>
            <p:cNvSpPr/>
            <p:nvPr/>
          </p:nvSpPr>
          <p:spPr>
            <a:xfrm>
              <a:off x="3292425" y="3680675"/>
              <a:ext cx="375100" cy="375100"/>
            </a:xfrm>
            <a:custGeom>
              <a:avLst/>
              <a:gdLst/>
              <a:ahLst/>
              <a:cxnLst/>
              <a:rect l="l" t="t" r="r" b="b"/>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3"/>
            <p:cNvSpPr/>
            <p:nvPr/>
          </p:nvSpPr>
          <p:spPr>
            <a:xfrm>
              <a:off x="3504325" y="3664250"/>
              <a:ext cx="131525" cy="153450"/>
            </a:xfrm>
            <a:custGeom>
              <a:avLst/>
              <a:gdLst/>
              <a:ahLst/>
              <a:cxnLst/>
              <a:rect l="l" t="t" r="r" b="b"/>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3"/>
            <p:cNvSpPr/>
            <p:nvPr/>
          </p:nvSpPr>
          <p:spPr>
            <a:xfrm>
              <a:off x="3501875" y="3749500"/>
              <a:ext cx="187575" cy="96825"/>
            </a:xfrm>
            <a:custGeom>
              <a:avLst/>
              <a:gdLst/>
              <a:ahLst/>
              <a:cxnLst/>
              <a:rect l="l" t="t" r="r" b="b"/>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 name="Google Shape;696;p43"/>
          <p:cNvGrpSpPr/>
          <p:nvPr/>
        </p:nvGrpSpPr>
        <p:grpSpPr>
          <a:xfrm>
            <a:off x="3157782" y="3250038"/>
            <a:ext cx="369526" cy="268183"/>
            <a:chOff x="3932350" y="3714775"/>
            <a:chExt cx="439650" cy="319075"/>
          </a:xfrm>
        </p:grpSpPr>
        <p:sp>
          <p:nvSpPr>
            <p:cNvPr id="697" name="Google Shape;697;p43"/>
            <p:cNvSpPr/>
            <p:nvPr/>
          </p:nvSpPr>
          <p:spPr>
            <a:xfrm>
              <a:off x="3932350" y="3714775"/>
              <a:ext cx="439650" cy="319075"/>
            </a:xfrm>
            <a:custGeom>
              <a:avLst/>
              <a:gdLst/>
              <a:ahLst/>
              <a:cxnLst/>
              <a:rect l="l" t="t" r="r" b="b"/>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3"/>
            <p:cNvSpPr/>
            <p:nvPr/>
          </p:nvSpPr>
          <p:spPr>
            <a:xfrm>
              <a:off x="39701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43"/>
            <p:cNvSpPr/>
            <p:nvPr/>
          </p:nvSpPr>
          <p:spPr>
            <a:xfrm>
              <a:off x="4278800" y="3862750"/>
              <a:ext cx="77350" cy="132750"/>
            </a:xfrm>
            <a:custGeom>
              <a:avLst/>
              <a:gdLst/>
              <a:ahLst/>
              <a:cxnLst/>
              <a:rect l="l" t="t" r="r" b="b"/>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3"/>
            <p:cNvSpPr/>
            <p:nvPr/>
          </p:nvSpPr>
          <p:spPr>
            <a:xfrm>
              <a:off x="4073000" y="3716600"/>
              <a:ext cx="77350" cy="278900"/>
            </a:xfrm>
            <a:custGeom>
              <a:avLst/>
              <a:gdLst/>
              <a:ahLst/>
              <a:cxnLst/>
              <a:rect l="l" t="t" r="r" b="b"/>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3"/>
            <p:cNvSpPr/>
            <p:nvPr/>
          </p:nvSpPr>
          <p:spPr>
            <a:xfrm>
              <a:off x="4175900" y="3787250"/>
              <a:ext cx="77350" cy="208250"/>
            </a:xfrm>
            <a:custGeom>
              <a:avLst/>
              <a:gdLst/>
              <a:ahLst/>
              <a:cxnLst/>
              <a:rect l="l" t="t" r="r" b="b"/>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43"/>
          <p:cNvGrpSpPr/>
          <p:nvPr/>
        </p:nvGrpSpPr>
        <p:grpSpPr>
          <a:xfrm>
            <a:off x="3722766" y="3250038"/>
            <a:ext cx="369505" cy="268183"/>
            <a:chOff x="4604550" y="3714775"/>
            <a:chExt cx="439625" cy="319075"/>
          </a:xfrm>
        </p:grpSpPr>
        <p:sp>
          <p:nvSpPr>
            <p:cNvPr id="703" name="Google Shape;703;p43"/>
            <p:cNvSpPr/>
            <p:nvPr/>
          </p:nvSpPr>
          <p:spPr>
            <a:xfrm>
              <a:off x="4604550" y="3714775"/>
              <a:ext cx="439625" cy="319075"/>
            </a:xfrm>
            <a:custGeom>
              <a:avLst/>
              <a:gdLst/>
              <a:ahLst/>
              <a:cxnLst/>
              <a:rect l="l" t="t" r="r" b="b"/>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3"/>
            <p:cNvSpPr/>
            <p:nvPr/>
          </p:nvSpPr>
          <p:spPr>
            <a:xfrm>
              <a:off x="4647175" y="3761675"/>
              <a:ext cx="354400" cy="213725"/>
            </a:xfrm>
            <a:custGeom>
              <a:avLst/>
              <a:gdLst/>
              <a:ahLst/>
              <a:cxnLst/>
              <a:rect l="l" t="t" r="r" b="b"/>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 name="Google Shape;705;p43"/>
          <p:cNvGrpSpPr/>
          <p:nvPr/>
        </p:nvGrpSpPr>
        <p:grpSpPr>
          <a:xfrm>
            <a:off x="4301051" y="3222406"/>
            <a:ext cx="353136" cy="313738"/>
            <a:chOff x="5292575" y="3681900"/>
            <a:chExt cx="420150" cy="373275"/>
          </a:xfrm>
        </p:grpSpPr>
        <p:sp>
          <p:nvSpPr>
            <p:cNvPr id="706" name="Google Shape;706;p43"/>
            <p:cNvSpPr/>
            <p:nvPr/>
          </p:nvSpPr>
          <p:spPr>
            <a:xfrm>
              <a:off x="5292575" y="3706875"/>
              <a:ext cx="420150" cy="266700"/>
            </a:xfrm>
            <a:custGeom>
              <a:avLst/>
              <a:gdLst/>
              <a:ahLst/>
              <a:cxnLst/>
              <a:rect l="l" t="t" r="r" b="b"/>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3"/>
            <p:cNvSpPr/>
            <p:nvPr/>
          </p:nvSpPr>
          <p:spPr>
            <a:xfrm>
              <a:off x="5490475" y="3681900"/>
              <a:ext cx="24375" cy="25000"/>
            </a:xfrm>
            <a:custGeom>
              <a:avLst/>
              <a:gdLst/>
              <a:ahLst/>
              <a:cxnLst/>
              <a:rect l="l" t="t" r="r" b="b"/>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43"/>
            <p:cNvSpPr/>
            <p:nvPr/>
          </p:nvSpPr>
          <p:spPr>
            <a:xfrm>
              <a:off x="5358350" y="3973550"/>
              <a:ext cx="60900" cy="81625"/>
            </a:xfrm>
            <a:custGeom>
              <a:avLst/>
              <a:gdLst/>
              <a:ahLst/>
              <a:cxnLst/>
              <a:rect l="l" t="t" r="r" b="b"/>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43"/>
            <p:cNvSpPr/>
            <p:nvPr/>
          </p:nvSpPr>
          <p:spPr>
            <a:xfrm>
              <a:off x="5586050" y="3973550"/>
              <a:ext cx="60925" cy="81625"/>
            </a:xfrm>
            <a:custGeom>
              <a:avLst/>
              <a:gdLst/>
              <a:ahLst/>
              <a:cxnLst/>
              <a:rect l="l" t="t" r="r" b="b"/>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43"/>
            <p:cNvSpPr/>
            <p:nvPr/>
          </p:nvSpPr>
          <p:spPr>
            <a:xfrm>
              <a:off x="5316925" y="3731225"/>
              <a:ext cx="371450" cy="218000"/>
            </a:xfrm>
            <a:custGeom>
              <a:avLst/>
              <a:gdLst/>
              <a:ahLst/>
              <a:cxnLst/>
              <a:rect l="l" t="t" r="r" b="b"/>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43"/>
            <p:cNvSpPr/>
            <p:nvPr/>
          </p:nvSpPr>
          <p:spPr>
            <a:xfrm>
              <a:off x="5380250" y="3784800"/>
              <a:ext cx="230200" cy="115725"/>
            </a:xfrm>
            <a:custGeom>
              <a:avLst/>
              <a:gdLst/>
              <a:ahLst/>
              <a:cxnLst/>
              <a:rect l="l" t="t" r="r" b="b"/>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3"/>
            <p:cNvSpPr/>
            <p:nvPr/>
          </p:nvSpPr>
          <p:spPr>
            <a:xfrm>
              <a:off x="5547700" y="3779925"/>
              <a:ext cx="68825" cy="68825"/>
            </a:xfrm>
            <a:custGeom>
              <a:avLst/>
              <a:gdLst/>
              <a:ahLst/>
              <a:cxnLst/>
              <a:rect l="l" t="t" r="r" b="b"/>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 name="Google Shape;713;p43"/>
          <p:cNvGrpSpPr/>
          <p:nvPr/>
        </p:nvGrpSpPr>
        <p:grpSpPr>
          <a:xfrm>
            <a:off x="4846073" y="3182482"/>
            <a:ext cx="393060" cy="393060"/>
            <a:chOff x="5941025" y="3634400"/>
            <a:chExt cx="467650" cy="467650"/>
          </a:xfrm>
        </p:grpSpPr>
        <p:sp>
          <p:nvSpPr>
            <p:cNvPr id="714" name="Google Shape;714;p43"/>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3"/>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43"/>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43"/>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3"/>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3"/>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 name="Google Shape;720;p43"/>
          <p:cNvGrpSpPr/>
          <p:nvPr/>
        </p:nvGrpSpPr>
        <p:grpSpPr>
          <a:xfrm>
            <a:off x="5436146" y="3207571"/>
            <a:ext cx="342882" cy="342903"/>
            <a:chOff x="6643075" y="3664250"/>
            <a:chExt cx="407950" cy="407975"/>
          </a:xfrm>
        </p:grpSpPr>
        <p:sp>
          <p:nvSpPr>
            <p:cNvPr id="721" name="Google Shape;721;p43"/>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3"/>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 name="Google Shape;723;p43"/>
          <p:cNvGrpSpPr/>
          <p:nvPr/>
        </p:nvGrpSpPr>
        <p:grpSpPr>
          <a:xfrm>
            <a:off x="336980" y="3758225"/>
            <a:ext cx="371564" cy="371543"/>
            <a:chOff x="576250" y="4319400"/>
            <a:chExt cx="442075" cy="442050"/>
          </a:xfrm>
        </p:grpSpPr>
        <p:sp>
          <p:nvSpPr>
            <p:cNvPr id="724" name="Google Shape;724;p43"/>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3"/>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3"/>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3"/>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 name="Google Shape;728;p43"/>
          <p:cNvSpPr/>
          <p:nvPr/>
        </p:nvSpPr>
        <p:spPr>
          <a:xfrm>
            <a:off x="886643" y="3830523"/>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3"/>
          <p:cNvSpPr/>
          <p:nvPr/>
        </p:nvSpPr>
        <p:spPr>
          <a:xfrm>
            <a:off x="3177366" y="3773703"/>
            <a:ext cx="340844" cy="340865"/>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3"/>
          <p:cNvSpPr/>
          <p:nvPr/>
        </p:nvSpPr>
        <p:spPr>
          <a:xfrm>
            <a:off x="2612361" y="3795199"/>
            <a:ext cx="340844" cy="297873"/>
          </a:xfrm>
          <a:custGeom>
            <a:avLst/>
            <a:gdLst/>
            <a:ahLst/>
            <a:cxnLst/>
            <a:rect l="l" t="t" r="r" b="b"/>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3"/>
          <p:cNvSpPr/>
          <p:nvPr/>
        </p:nvSpPr>
        <p:spPr>
          <a:xfrm>
            <a:off x="3740838" y="3772169"/>
            <a:ext cx="343912" cy="343933"/>
          </a:xfrm>
          <a:custGeom>
            <a:avLst/>
            <a:gdLst/>
            <a:ahLst/>
            <a:cxnLst/>
            <a:rect l="l" t="t" r="r" b="b"/>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3"/>
          <p:cNvGrpSpPr/>
          <p:nvPr/>
        </p:nvGrpSpPr>
        <p:grpSpPr>
          <a:xfrm>
            <a:off x="4280585" y="3777157"/>
            <a:ext cx="394068" cy="325505"/>
            <a:chOff x="5268225" y="4341925"/>
            <a:chExt cx="468850" cy="387275"/>
          </a:xfrm>
        </p:grpSpPr>
        <p:sp>
          <p:nvSpPr>
            <p:cNvPr id="733" name="Google Shape;733;p43"/>
            <p:cNvSpPr/>
            <p:nvPr/>
          </p:nvSpPr>
          <p:spPr>
            <a:xfrm>
              <a:off x="5652425" y="4676800"/>
              <a:ext cx="65775" cy="52400"/>
            </a:xfrm>
            <a:custGeom>
              <a:avLst/>
              <a:gdLst/>
              <a:ahLst/>
              <a:cxnLst/>
              <a:rect l="l" t="t" r="r" b="b"/>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3"/>
            <p:cNvSpPr/>
            <p:nvPr/>
          </p:nvSpPr>
          <p:spPr>
            <a:xfrm>
              <a:off x="5287100" y="4676800"/>
              <a:ext cx="65775" cy="52400"/>
            </a:xfrm>
            <a:custGeom>
              <a:avLst/>
              <a:gdLst/>
              <a:ahLst/>
              <a:cxnLst/>
              <a:rect l="l" t="t" r="r" b="b"/>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3"/>
            <p:cNvSpPr/>
            <p:nvPr/>
          </p:nvSpPr>
          <p:spPr>
            <a:xfrm>
              <a:off x="5268225" y="4341925"/>
              <a:ext cx="468850" cy="333075"/>
            </a:xfrm>
            <a:custGeom>
              <a:avLst/>
              <a:gdLst/>
              <a:ahLst/>
              <a:cxnLst/>
              <a:rect l="l" t="t" r="r" b="b"/>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3"/>
            <p:cNvSpPr/>
            <p:nvPr/>
          </p:nvSpPr>
          <p:spPr>
            <a:xfrm>
              <a:off x="5351025" y="4375400"/>
              <a:ext cx="303250" cy="149825"/>
            </a:xfrm>
            <a:custGeom>
              <a:avLst/>
              <a:gdLst/>
              <a:ahLst/>
              <a:cxnLst/>
              <a:rect l="l" t="t" r="r" b="b"/>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3"/>
            <p:cNvSpPr/>
            <p:nvPr/>
          </p:nvSpPr>
          <p:spPr>
            <a:xfrm>
              <a:off x="5326675" y="4569025"/>
              <a:ext cx="81000" cy="65175"/>
            </a:xfrm>
            <a:custGeom>
              <a:avLst/>
              <a:gdLst/>
              <a:ahLst/>
              <a:cxnLst/>
              <a:rect l="l" t="t" r="r" b="b"/>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3"/>
            <p:cNvSpPr/>
            <p:nvPr/>
          </p:nvSpPr>
          <p:spPr>
            <a:xfrm>
              <a:off x="5447225" y="4615925"/>
              <a:ext cx="110850" cy="25"/>
            </a:xfrm>
            <a:custGeom>
              <a:avLst/>
              <a:gdLst/>
              <a:ahLst/>
              <a:cxnLst/>
              <a:rect l="l" t="t" r="r" b="b"/>
              <a:pathLst>
                <a:path w="4434" h="1" fill="none" extrusionOk="0">
                  <a:moveTo>
                    <a:pt x="1" y="0"/>
                  </a:moveTo>
                  <a:lnTo>
                    <a:pt x="443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3"/>
            <p:cNvSpPr/>
            <p:nvPr/>
          </p:nvSpPr>
          <p:spPr>
            <a:xfrm>
              <a:off x="5439925" y="4589125"/>
              <a:ext cx="125450" cy="25"/>
            </a:xfrm>
            <a:custGeom>
              <a:avLst/>
              <a:gdLst/>
              <a:ahLst/>
              <a:cxnLst/>
              <a:rect l="l" t="t" r="r" b="b"/>
              <a:pathLst>
                <a:path w="5018" h="1" fill="none" extrusionOk="0">
                  <a:moveTo>
                    <a:pt x="1" y="0"/>
                  </a:move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3"/>
            <p:cNvSpPr/>
            <p:nvPr/>
          </p:nvSpPr>
          <p:spPr>
            <a:xfrm>
              <a:off x="5597625" y="4569025"/>
              <a:ext cx="81000" cy="65175"/>
            </a:xfrm>
            <a:custGeom>
              <a:avLst/>
              <a:gdLst/>
              <a:ahLst/>
              <a:cxnLst/>
              <a:rect l="l" t="t" r="r" b="b"/>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 name="Google Shape;741;p43"/>
          <p:cNvGrpSpPr/>
          <p:nvPr/>
        </p:nvGrpSpPr>
        <p:grpSpPr>
          <a:xfrm>
            <a:off x="4865531" y="3766924"/>
            <a:ext cx="354145" cy="354145"/>
            <a:chOff x="5964175" y="4329750"/>
            <a:chExt cx="421350" cy="421350"/>
          </a:xfrm>
        </p:grpSpPr>
        <p:sp>
          <p:nvSpPr>
            <p:cNvPr id="742" name="Google Shape;742;p43"/>
            <p:cNvSpPr/>
            <p:nvPr/>
          </p:nvSpPr>
          <p:spPr>
            <a:xfrm>
              <a:off x="5964175" y="4329750"/>
              <a:ext cx="421350" cy="421350"/>
            </a:xfrm>
            <a:custGeom>
              <a:avLst/>
              <a:gdLst/>
              <a:ahLst/>
              <a:cxnLst/>
              <a:rect l="l" t="t" r="r" b="b"/>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3"/>
            <p:cNvSpPr/>
            <p:nvPr/>
          </p:nvSpPr>
          <p:spPr>
            <a:xfrm>
              <a:off x="6322800" y="4360800"/>
              <a:ext cx="31675" cy="30475"/>
            </a:xfrm>
            <a:custGeom>
              <a:avLst/>
              <a:gdLst/>
              <a:ahLst/>
              <a:cxnLst/>
              <a:rect l="l" t="t" r="r" b="b"/>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 name="Google Shape;744;p43"/>
          <p:cNvGrpSpPr/>
          <p:nvPr/>
        </p:nvGrpSpPr>
        <p:grpSpPr>
          <a:xfrm>
            <a:off x="901439" y="4331908"/>
            <a:ext cx="372594" cy="360301"/>
            <a:chOff x="1247825" y="5001950"/>
            <a:chExt cx="443300" cy="428675"/>
          </a:xfrm>
        </p:grpSpPr>
        <p:sp>
          <p:nvSpPr>
            <p:cNvPr id="745" name="Google Shape;745;p43"/>
            <p:cNvSpPr/>
            <p:nvPr/>
          </p:nvSpPr>
          <p:spPr>
            <a:xfrm>
              <a:off x="1247825" y="5168175"/>
              <a:ext cx="373875" cy="221650"/>
            </a:xfrm>
            <a:custGeom>
              <a:avLst/>
              <a:gdLst/>
              <a:ahLst/>
              <a:cxnLst/>
              <a:rect l="l" t="t" r="r" b="b"/>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3"/>
            <p:cNvSpPr/>
            <p:nvPr/>
          </p:nvSpPr>
          <p:spPr>
            <a:xfrm>
              <a:off x="1275850" y="5209575"/>
              <a:ext cx="60900" cy="87075"/>
            </a:xfrm>
            <a:custGeom>
              <a:avLst/>
              <a:gdLst/>
              <a:ahLst/>
              <a:cxnLst/>
              <a:rect l="l" t="t" r="r" b="b"/>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43"/>
            <p:cNvSpPr/>
            <p:nvPr/>
          </p:nvSpPr>
          <p:spPr>
            <a:xfrm>
              <a:off x="1247825" y="5391625"/>
              <a:ext cx="443300" cy="39000"/>
            </a:xfrm>
            <a:custGeom>
              <a:avLst/>
              <a:gdLst/>
              <a:ahLst/>
              <a:cxnLst/>
              <a:rect l="l" t="t" r="r" b="b"/>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3"/>
            <p:cNvSpPr/>
            <p:nvPr/>
          </p:nvSpPr>
          <p:spPr>
            <a:xfrm>
              <a:off x="1454850" y="5001950"/>
              <a:ext cx="17075" cy="114475"/>
            </a:xfrm>
            <a:custGeom>
              <a:avLst/>
              <a:gdLst/>
              <a:ahLst/>
              <a:cxnLst/>
              <a:rect l="l" t="t" r="r" b="b"/>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3"/>
            <p:cNvSpPr/>
            <p:nvPr/>
          </p:nvSpPr>
          <p:spPr>
            <a:xfrm>
              <a:off x="1411025" y="5001950"/>
              <a:ext cx="17075" cy="114475"/>
            </a:xfrm>
            <a:custGeom>
              <a:avLst/>
              <a:gdLst/>
              <a:ahLst/>
              <a:cxnLst/>
              <a:rect l="l" t="t" r="r" b="b"/>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3"/>
            <p:cNvSpPr/>
            <p:nvPr/>
          </p:nvSpPr>
          <p:spPr>
            <a:xfrm>
              <a:off x="1498700" y="5001950"/>
              <a:ext cx="16450" cy="114475"/>
            </a:xfrm>
            <a:custGeom>
              <a:avLst/>
              <a:gdLst/>
              <a:ahLst/>
              <a:cxnLst/>
              <a:rect l="l" t="t" r="r" b="b"/>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 name="Google Shape;751;p43"/>
          <p:cNvGrpSpPr/>
          <p:nvPr/>
        </p:nvGrpSpPr>
        <p:grpSpPr>
          <a:xfrm>
            <a:off x="1499685" y="4313985"/>
            <a:ext cx="306068" cy="389992"/>
            <a:chOff x="1959600" y="4980625"/>
            <a:chExt cx="364150" cy="464000"/>
          </a:xfrm>
        </p:grpSpPr>
        <p:sp>
          <p:nvSpPr>
            <p:cNvPr id="752" name="Google Shape;752;p43"/>
            <p:cNvSpPr/>
            <p:nvPr/>
          </p:nvSpPr>
          <p:spPr>
            <a:xfrm>
              <a:off x="1959600" y="4980625"/>
              <a:ext cx="364150" cy="239325"/>
            </a:xfrm>
            <a:custGeom>
              <a:avLst/>
              <a:gdLst/>
              <a:ahLst/>
              <a:cxnLst/>
              <a:rect l="l" t="t" r="r" b="b"/>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3"/>
            <p:cNvSpPr/>
            <p:nvPr/>
          </p:nvSpPr>
          <p:spPr>
            <a:xfrm>
              <a:off x="2053375" y="5121275"/>
              <a:ext cx="176600" cy="25"/>
            </a:xfrm>
            <a:custGeom>
              <a:avLst/>
              <a:gdLst/>
              <a:ahLst/>
              <a:cxnLst/>
              <a:rect l="l" t="t" r="r" b="b"/>
              <a:pathLst>
                <a:path w="7064" h="1" fill="none" extrusionOk="0">
                  <a:moveTo>
                    <a:pt x="1" y="1"/>
                  </a:moveTo>
                  <a:lnTo>
                    <a:pt x="70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3"/>
            <p:cNvSpPr/>
            <p:nvPr/>
          </p:nvSpPr>
          <p:spPr>
            <a:xfrm>
              <a:off x="2104525" y="5121275"/>
              <a:ext cx="74300" cy="323350"/>
            </a:xfrm>
            <a:custGeom>
              <a:avLst/>
              <a:gdLst/>
              <a:ahLst/>
              <a:cxnLst/>
              <a:rect l="l" t="t" r="r" b="b"/>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43"/>
            <p:cNvSpPr/>
            <p:nvPr/>
          </p:nvSpPr>
          <p:spPr>
            <a:xfrm>
              <a:off x="2166625" y="5023850"/>
              <a:ext cx="85275" cy="85275"/>
            </a:xfrm>
            <a:custGeom>
              <a:avLst/>
              <a:gdLst/>
              <a:ahLst/>
              <a:cxnLst/>
              <a:rect l="l" t="t" r="r" b="b"/>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43"/>
            <p:cNvSpPr/>
            <p:nvPr/>
          </p:nvSpPr>
          <p:spPr>
            <a:xfrm>
              <a:off x="2031450" y="5023850"/>
              <a:ext cx="85275" cy="85275"/>
            </a:xfrm>
            <a:custGeom>
              <a:avLst/>
              <a:gdLst/>
              <a:ahLst/>
              <a:cxnLst/>
              <a:rect l="l" t="t" r="r" b="b"/>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3"/>
            <p:cNvSpPr/>
            <p:nvPr/>
          </p:nvSpPr>
          <p:spPr>
            <a:xfrm>
              <a:off x="1979100" y="5219925"/>
              <a:ext cx="125450" cy="224700"/>
            </a:xfrm>
            <a:custGeom>
              <a:avLst/>
              <a:gdLst/>
              <a:ahLst/>
              <a:cxnLst/>
              <a:rect l="l" t="t" r="r" b="b"/>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43"/>
            <p:cNvSpPr/>
            <p:nvPr/>
          </p:nvSpPr>
          <p:spPr>
            <a:xfrm>
              <a:off x="2178800" y="5219925"/>
              <a:ext cx="125450" cy="224700"/>
            </a:xfrm>
            <a:custGeom>
              <a:avLst/>
              <a:gdLst/>
              <a:ahLst/>
              <a:cxnLst/>
              <a:rect l="l" t="t" r="r" b="b"/>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43"/>
          <p:cNvGrpSpPr/>
          <p:nvPr/>
        </p:nvGrpSpPr>
        <p:grpSpPr>
          <a:xfrm>
            <a:off x="2042165" y="4328840"/>
            <a:ext cx="351077" cy="360806"/>
            <a:chOff x="2605025" y="4998300"/>
            <a:chExt cx="417700" cy="429275"/>
          </a:xfrm>
        </p:grpSpPr>
        <p:sp>
          <p:nvSpPr>
            <p:cNvPr id="760" name="Google Shape;760;p43"/>
            <p:cNvSpPr/>
            <p:nvPr/>
          </p:nvSpPr>
          <p:spPr>
            <a:xfrm>
              <a:off x="2819350" y="5216875"/>
              <a:ext cx="202150" cy="210700"/>
            </a:xfrm>
            <a:custGeom>
              <a:avLst/>
              <a:gdLst/>
              <a:ahLst/>
              <a:cxnLst/>
              <a:rect l="l" t="t" r="r" b="b"/>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43"/>
            <p:cNvSpPr/>
            <p:nvPr/>
          </p:nvSpPr>
          <p:spPr>
            <a:xfrm>
              <a:off x="2606225" y="4998300"/>
              <a:ext cx="203400" cy="207650"/>
            </a:xfrm>
            <a:custGeom>
              <a:avLst/>
              <a:gdLst/>
              <a:ahLst/>
              <a:cxnLst/>
              <a:rect l="l" t="t" r="r" b="b"/>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43"/>
            <p:cNvSpPr/>
            <p:nvPr/>
          </p:nvSpPr>
          <p:spPr>
            <a:xfrm>
              <a:off x="2605025" y="5003775"/>
              <a:ext cx="417700" cy="417700"/>
            </a:xfrm>
            <a:custGeom>
              <a:avLst/>
              <a:gdLst/>
              <a:ahLst/>
              <a:cxnLst/>
              <a:rect l="l" t="t" r="r" b="b"/>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 name="Google Shape;763;p43"/>
          <p:cNvGrpSpPr/>
          <p:nvPr/>
        </p:nvGrpSpPr>
        <p:grpSpPr>
          <a:xfrm>
            <a:off x="2572857" y="4331908"/>
            <a:ext cx="419662" cy="349543"/>
            <a:chOff x="3236425" y="5001950"/>
            <a:chExt cx="499300" cy="415875"/>
          </a:xfrm>
        </p:grpSpPr>
        <p:sp>
          <p:nvSpPr>
            <p:cNvPr id="764" name="Google Shape;764;p43"/>
            <p:cNvSpPr/>
            <p:nvPr/>
          </p:nvSpPr>
          <p:spPr>
            <a:xfrm>
              <a:off x="3236425" y="5309425"/>
              <a:ext cx="499300" cy="108400"/>
            </a:xfrm>
            <a:custGeom>
              <a:avLst/>
              <a:gdLst/>
              <a:ahLst/>
              <a:cxnLst/>
              <a:rect l="l" t="t" r="r" b="b"/>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43"/>
            <p:cNvSpPr/>
            <p:nvPr/>
          </p:nvSpPr>
          <p:spPr>
            <a:xfrm>
              <a:off x="3294875" y="5330725"/>
              <a:ext cx="382400" cy="25"/>
            </a:xfrm>
            <a:custGeom>
              <a:avLst/>
              <a:gdLst/>
              <a:ahLst/>
              <a:cxnLst/>
              <a:rect l="l" t="t" r="r" b="b"/>
              <a:pathLst>
                <a:path w="15296" h="1" fill="none" extrusionOk="0">
                  <a:moveTo>
                    <a:pt x="0" y="1"/>
                  </a:moveTo>
                  <a:lnTo>
                    <a:pt x="152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43"/>
            <p:cNvSpPr/>
            <p:nvPr/>
          </p:nvSpPr>
          <p:spPr>
            <a:xfrm>
              <a:off x="3280250" y="5162675"/>
              <a:ext cx="411625" cy="140075"/>
            </a:xfrm>
            <a:custGeom>
              <a:avLst/>
              <a:gdLst/>
              <a:ahLst/>
              <a:cxnLst/>
              <a:rect l="l" t="t" r="r" b="b"/>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3"/>
            <p:cNvSpPr/>
            <p:nvPr/>
          </p:nvSpPr>
          <p:spPr>
            <a:xfrm>
              <a:off x="3471450" y="5001950"/>
              <a:ext cx="17075" cy="114475"/>
            </a:xfrm>
            <a:custGeom>
              <a:avLst/>
              <a:gdLst/>
              <a:ahLst/>
              <a:cxnLst/>
              <a:rect l="l" t="t" r="r" b="b"/>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43"/>
            <p:cNvSpPr/>
            <p:nvPr/>
          </p:nvSpPr>
          <p:spPr>
            <a:xfrm>
              <a:off x="3427600" y="5001950"/>
              <a:ext cx="17075" cy="114475"/>
            </a:xfrm>
            <a:custGeom>
              <a:avLst/>
              <a:gdLst/>
              <a:ahLst/>
              <a:cxnLst/>
              <a:rect l="l" t="t" r="r" b="b"/>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43"/>
            <p:cNvSpPr/>
            <p:nvPr/>
          </p:nvSpPr>
          <p:spPr>
            <a:xfrm>
              <a:off x="3515275" y="5001950"/>
              <a:ext cx="16475" cy="114475"/>
            </a:xfrm>
            <a:custGeom>
              <a:avLst/>
              <a:gdLst/>
              <a:ahLst/>
              <a:cxnLst/>
              <a:rect l="l" t="t" r="r" b="b"/>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 name="Google Shape;770;p43"/>
          <p:cNvGrpSpPr/>
          <p:nvPr/>
        </p:nvGrpSpPr>
        <p:grpSpPr>
          <a:xfrm>
            <a:off x="3187977" y="4313985"/>
            <a:ext cx="319369" cy="380263"/>
            <a:chOff x="3968275" y="4980625"/>
            <a:chExt cx="379975" cy="452425"/>
          </a:xfrm>
        </p:grpSpPr>
        <p:sp>
          <p:nvSpPr>
            <p:cNvPr id="771" name="Google Shape;771;p43"/>
            <p:cNvSpPr/>
            <p:nvPr/>
          </p:nvSpPr>
          <p:spPr>
            <a:xfrm>
              <a:off x="4168000" y="4980625"/>
              <a:ext cx="85875" cy="102325"/>
            </a:xfrm>
            <a:custGeom>
              <a:avLst/>
              <a:gdLst/>
              <a:ahLst/>
              <a:cxnLst/>
              <a:rect l="l" t="t" r="r" b="b"/>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43"/>
            <p:cNvSpPr/>
            <p:nvPr/>
          </p:nvSpPr>
          <p:spPr>
            <a:xfrm>
              <a:off x="3968275" y="5043350"/>
              <a:ext cx="379975" cy="389700"/>
            </a:xfrm>
            <a:custGeom>
              <a:avLst/>
              <a:gdLst/>
              <a:ahLst/>
              <a:cxnLst/>
              <a:rect l="l" t="t" r="r" b="b"/>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3"/>
            <p:cNvSpPr/>
            <p:nvPr/>
          </p:nvSpPr>
          <p:spPr>
            <a:xfrm>
              <a:off x="4031000" y="5150500"/>
              <a:ext cx="54200" cy="61525"/>
            </a:xfrm>
            <a:custGeom>
              <a:avLst/>
              <a:gdLst/>
              <a:ahLst/>
              <a:cxnLst/>
              <a:rect l="l" t="t" r="r" b="b"/>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43"/>
          <p:cNvGrpSpPr/>
          <p:nvPr/>
        </p:nvGrpSpPr>
        <p:grpSpPr>
          <a:xfrm>
            <a:off x="4843510" y="4398938"/>
            <a:ext cx="404323" cy="220085"/>
            <a:chOff x="5937975" y="5081700"/>
            <a:chExt cx="481050" cy="261850"/>
          </a:xfrm>
        </p:grpSpPr>
        <p:sp>
          <p:nvSpPr>
            <p:cNvPr id="775" name="Google Shape;775;p43"/>
            <p:cNvSpPr/>
            <p:nvPr/>
          </p:nvSpPr>
          <p:spPr>
            <a:xfrm>
              <a:off x="6104200" y="5081700"/>
              <a:ext cx="314825" cy="215575"/>
            </a:xfrm>
            <a:custGeom>
              <a:avLst/>
              <a:gdLst/>
              <a:ahLst/>
              <a:cxnLst/>
              <a:rect l="l" t="t" r="r" b="b"/>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3"/>
            <p:cNvSpPr/>
            <p:nvPr/>
          </p:nvSpPr>
          <p:spPr>
            <a:xfrm>
              <a:off x="5937975" y="5210175"/>
              <a:ext cx="333700" cy="133375"/>
            </a:xfrm>
            <a:custGeom>
              <a:avLst/>
              <a:gdLst/>
              <a:ahLst/>
              <a:cxnLst/>
              <a:rect l="l" t="t" r="r" b="b"/>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43"/>
            <p:cNvSpPr/>
            <p:nvPr/>
          </p:nvSpPr>
          <p:spPr>
            <a:xfrm>
              <a:off x="6352025" y="5109100"/>
              <a:ext cx="19500" cy="18900"/>
            </a:xfrm>
            <a:custGeom>
              <a:avLst/>
              <a:gdLst/>
              <a:ahLst/>
              <a:cxnLst/>
              <a:rect l="l" t="t" r="r" b="b"/>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 name="Google Shape;778;p43"/>
          <p:cNvGrpSpPr/>
          <p:nvPr/>
        </p:nvGrpSpPr>
        <p:grpSpPr>
          <a:xfrm>
            <a:off x="5461718" y="4356472"/>
            <a:ext cx="290183" cy="333678"/>
            <a:chOff x="6673500" y="5031175"/>
            <a:chExt cx="345250" cy="397000"/>
          </a:xfrm>
        </p:grpSpPr>
        <p:sp>
          <p:nvSpPr>
            <p:cNvPr id="779" name="Google Shape;779;p43"/>
            <p:cNvSpPr/>
            <p:nvPr/>
          </p:nvSpPr>
          <p:spPr>
            <a:xfrm>
              <a:off x="6731950" y="5031175"/>
              <a:ext cx="105375" cy="147375"/>
            </a:xfrm>
            <a:custGeom>
              <a:avLst/>
              <a:gdLst/>
              <a:ahLst/>
              <a:cxnLst/>
              <a:rect l="l" t="t" r="r" b="b"/>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3"/>
            <p:cNvSpPr/>
            <p:nvPr/>
          </p:nvSpPr>
          <p:spPr>
            <a:xfrm>
              <a:off x="6673500" y="5146850"/>
              <a:ext cx="84050" cy="116925"/>
            </a:xfrm>
            <a:custGeom>
              <a:avLst/>
              <a:gdLst/>
              <a:ahLst/>
              <a:cxnLst/>
              <a:rect l="l" t="t" r="r" b="b"/>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43"/>
            <p:cNvSpPr/>
            <p:nvPr/>
          </p:nvSpPr>
          <p:spPr>
            <a:xfrm>
              <a:off x="6859225" y="5033600"/>
              <a:ext cx="105350" cy="144950"/>
            </a:xfrm>
            <a:custGeom>
              <a:avLst/>
              <a:gdLst/>
              <a:ahLst/>
              <a:cxnLst/>
              <a:rect l="l" t="t" r="r" b="b"/>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43"/>
            <p:cNvSpPr/>
            <p:nvPr/>
          </p:nvSpPr>
          <p:spPr>
            <a:xfrm>
              <a:off x="6931675" y="5150500"/>
              <a:ext cx="87075" cy="115725"/>
            </a:xfrm>
            <a:custGeom>
              <a:avLst/>
              <a:gdLst/>
              <a:ahLst/>
              <a:cxnLst/>
              <a:rect l="l" t="t" r="r" b="b"/>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3"/>
            <p:cNvSpPr/>
            <p:nvPr/>
          </p:nvSpPr>
          <p:spPr>
            <a:xfrm>
              <a:off x="6715525" y="5180350"/>
              <a:ext cx="263050" cy="247825"/>
            </a:xfrm>
            <a:custGeom>
              <a:avLst/>
              <a:gdLst/>
              <a:ahLst/>
              <a:cxnLst/>
              <a:rect l="l" t="t" r="r" b="b"/>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43"/>
          <p:cNvGrpSpPr/>
          <p:nvPr/>
        </p:nvGrpSpPr>
        <p:grpSpPr>
          <a:xfrm>
            <a:off x="3153705" y="381117"/>
            <a:ext cx="387933" cy="345971"/>
            <a:chOff x="3927500" y="301425"/>
            <a:chExt cx="461550" cy="411625"/>
          </a:xfrm>
        </p:grpSpPr>
        <p:sp>
          <p:nvSpPr>
            <p:cNvPr id="785" name="Google Shape;785;p43"/>
            <p:cNvSpPr/>
            <p:nvPr/>
          </p:nvSpPr>
          <p:spPr>
            <a:xfrm>
              <a:off x="4080925" y="302050"/>
              <a:ext cx="154075" cy="411000"/>
            </a:xfrm>
            <a:custGeom>
              <a:avLst/>
              <a:gdLst/>
              <a:ahLst/>
              <a:cxnLst/>
              <a:rect l="l" t="t" r="r" b="b"/>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3"/>
            <p:cNvSpPr/>
            <p:nvPr/>
          </p:nvSpPr>
          <p:spPr>
            <a:xfrm>
              <a:off x="3927500" y="301425"/>
              <a:ext cx="153450" cy="406150"/>
            </a:xfrm>
            <a:custGeom>
              <a:avLst/>
              <a:gdLst/>
              <a:ahLst/>
              <a:cxnLst/>
              <a:rect l="l" t="t" r="r" b="b"/>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3"/>
            <p:cNvSpPr/>
            <p:nvPr/>
          </p:nvSpPr>
          <p:spPr>
            <a:xfrm>
              <a:off x="4234975" y="306925"/>
              <a:ext cx="154075" cy="405525"/>
            </a:xfrm>
            <a:custGeom>
              <a:avLst/>
              <a:gdLst/>
              <a:ahLst/>
              <a:cxnLst/>
              <a:rect l="l" t="t" r="r" b="b"/>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3"/>
            <p:cNvSpPr/>
            <p:nvPr/>
          </p:nvSpPr>
          <p:spPr>
            <a:xfrm>
              <a:off x="4295850" y="442075"/>
              <a:ext cx="46300" cy="26225"/>
            </a:xfrm>
            <a:custGeom>
              <a:avLst/>
              <a:gdLst/>
              <a:ahLst/>
              <a:cxnLst/>
              <a:rect l="l" t="t" r="r" b="b"/>
              <a:pathLst>
                <a:path w="1852" h="1049" fill="none" extrusionOk="0">
                  <a:moveTo>
                    <a:pt x="1" y="1"/>
                  </a:moveTo>
                  <a:lnTo>
                    <a:pt x="1852" y="104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3"/>
            <p:cNvSpPr/>
            <p:nvPr/>
          </p:nvSpPr>
          <p:spPr>
            <a:xfrm>
              <a:off x="4296475" y="415900"/>
              <a:ext cx="45075" cy="78575"/>
            </a:xfrm>
            <a:custGeom>
              <a:avLst/>
              <a:gdLst/>
              <a:ahLst/>
              <a:cxnLst/>
              <a:rect l="l" t="t" r="r" b="b"/>
              <a:pathLst>
                <a:path w="1803" h="3143" fill="none" extrusionOk="0">
                  <a:moveTo>
                    <a:pt x="1802" y="1"/>
                  </a:moveTo>
                  <a:lnTo>
                    <a:pt x="0" y="314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3"/>
            <p:cNvSpPr/>
            <p:nvPr/>
          </p:nvSpPr>
          <p:spPr>
            <a:xfrm>
              <a:off x="3968275" y="590050"/>
              <a:ext cx="25" cy="6100"/>
            </a:xfrm>
            <a:custGeom>
              <a:avLst/>
              <a:gdLst/>
              <a:ahLst/>
              <a:cxnLst/>
              <a:rect l="l" t="t" r="r" b="b"/>
              <a:pathLst>
                <a:path w="1" h="244" fill="none" extrusionOk="0">
                  <a:moveTo>
                    <a:pt x="1" y="244"/>
                  </a:moveTo>
                  <a:lnTo>
                    <a:pt x="1"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3"/>
            <p:cNvSpPr/>
            <p:nvPr/>
          </p:nvSpPr>
          <p:spPr>
            <a:xfrm>
              <a:off x="3970725" y="558375"/>
              <a:ext cx="1850" cy="12200"/>
            </a:xfrm>
            <a:custGeom>
              <a:avLst/>
              <a:gdLst/>
              <a:ahLst/>
              <a:cxnLst/>
              <a:rect l="l" t="t" r="r" b="b"/>
              <a:pathLst>
                <a:path w="74" h="488" fill="none" extrusionOk="0">
                  <a:moveTo>
                    <a:pt x="0" y="488"/>
                  </a:moveTo>
                  <a:lnTo>
                    <a:pt x="7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3"/>
            <p:cNvSpPr/>
            <p:nvPr/>
          </p:nvSpPr>
          <p:spPr>
            <a:xfrm>
              <a:off x="3976200" y="527325"/>
              <a:ext cx="3675" cy="12200"/>
            </a:xfrm>
            <a:custGeom>
              <a:avLst/>
              <a:gdLst/>
              <a:ahLst/>
              <a:cxnLst/>
              <a:rect l="l" t="t" r="r" b="b"/>
              <a:pathLst>
                <a:path w="147" h="488" fill="none" extrusionOk="0">
                  <a:moveTo>
                    <a:pt x="0" y="488"/>
                  </a:moveTo>
                  <a:lnTo>
                    <a:pt x="98" y="147"/>
                  </a:lnTo>
                  <a:lnTo>
                    <a:pt x="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3"/>
            <p:cNvSpPr/>
            <p:nvPr/>
          </p:nvSpPr>
          <p:spPr>
            <a:xfrm>
              <a:off x="3985950" y="498100"/>
              <a:ext cx="4875" cy="10975"/>
            </a:xfrm>
            <a:custGeom>
              <a:avLst/>
              <a:gdLst/>
              <a:ahLst/>
              <a:cxnLst/>
              <a:rect l="l" t="t" r="r" b="b"/>
              <a:pathLst>
                <a:path w="195" h="439" fill="none" extrusionOk="0">
                  <a:moveTo>
                    <a:pt x="0" y="439"/>
                  </a:moveTo>
                  <a:lnTo>
                    <a:pt x="195" y="25"/>
                  </a:ln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3"/>
            <p:cNvSpPr/>
            <p:nvPr/>
          </p:nvSpPr>
          <p:spPr>
            <a:xfrm>
              <a:off x="4000550" y="471300"/>
              <a:ext cx="7325" cy="9775"/>
            </a:xfrm>
            <a:custGeom>
              <a:avLst/>
              <a:gdLst/>
              <a:ahLst/>
              <a:cxnLst/>
              <a:rect l="l" t="t" r="r" b="b"/>
              <a:pathLst>
                <a:path w="293" h="391" fill="none" extrusionOk="0">
                  <a:moveTo>
                    <a:pt x="1" y="391"/>
                  </a:moveTo>
                  <a:lnTo>
                    <a:pt x="74" y="269"/>
                  </a:lnTo>
                  <a:lnTo>
                    <a:pt x="2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3"/>
            <p:cNvSpPr/>
            <p:nvPr/>
          </p:nvSpPr>
          <p:spPr>
            <a:xfrm>
              <a:off x="4021250" y="450600"/>
              <a:ext cx="10375" cy="6725"/>
            </a:xfrm>
            <a:custGeom>
              <a:avLst/>
              <a:gdLst/>
              <a:ahLst/>
              <a:cxnLst/>
              <a:rect l="l" t="t" r="r" b="b"/>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3"/>
            <p:cNvSpPr/>
            <p:nvPr/>
          </p:nvSpPr>
          <p:spPr>
            <a:xfrm>
              <a:off x="4049250" y="440250"/>
              <a:ext cx="11600" cy="2475"/>
            </a:xfrm>
            <a:custGeom>
              <a:avLst/>
              <a:gdLst/>
              <a:ahLst/>
              <a:cxnLst/>
              <a:rect l="l" t="t" r="r" b="b"/>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3"/>
            <p:cNvSpPr/>
            <p:nvPr/>
          </p:nvSpPr>
          <p:spPr>
            <a:xfrm>
              <a:off x="4080325" y="439650"/>
              <a:ext cx="12200" cy="1850"/>
            </a:xfrm>
            <a:custGeom>
              <a:avLst/>
              <a:gdLst/>
              <a:ahLst/>
              <a:cxnLst/>
              <a:rect l="l" t="t" r="r" b="b"/>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43"/>
            <p:cNvSpPr/>
            <p:nvPr/>
          </p:nvSpPr>
          <p:spPr>
            <a:xfrm>
              <a:off x="4110150" y="450000"/>
              <a:ext cx="9150" cy="7950"/>
            </a:xfrm>
            <a:custGeom>
              <a:avLst/>
              <a:gdLst/>
              <a:ahLst/>
              <a:cxnLst/>
              <a:rect l="l" t="t" r="r" b="b"/>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43"/>
            <p:cNvSpPr/>
            <p:nvPr/>
          </p:nvSpPr>
          <p:spPr>
            <a:xfrm>
              <a:off x="4130250" y="473750"/>
              <a:ext cx="4900" cy="10975"/>
            </a:xfrm>
            <a:custGeom>
              <a:avLst/>
              <a:gdLst/>
              <a:ahLst/>
              <a:cxnLst/>
              <a:rect l="l" t="t" r="r" b="b"/>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3"/>
            <p:cNvSpPr/>
            <p:nvPr/>
          </p:nvSpPr>
          <p:spPr>
            <a:xfrm>
              <a:off x="4141800" y="502975"/>
              <a:ext cx="3700" cy="11600"/>
            </a:xfrm>
            <a:custGeom>
              <a:avLst/>
              <a:gdLst/>
              <a:ahLst/>
              <a:cxnLst/>
              <a:rect l="l" t="t" r="r" b="b"/>
              <a:pathLst>
                <a:path w="148" h="464" fill="none" extrusionOk="0">
                  <a:moveTo>
                    <a:pt x="1" y="0"/>
                  </a:moveTo>
                  <a:lnTo>
                    <a:pt x="147"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3"/>
            <p:cNvSpPr/>
            <p:nvPr/>
          </p:nvSpPr>
          <p:spPr>
            <a:xfrm>
              <a:off x="4150950" y="533425"/>
              <a:ext cx="3675" cy="11575"/>
            </a:xfrm>
            <a:custGeom>
              <a:avLst/>
              <a:gdLst/>
              <a:ahLst/>
              <a:cxnLst/>
              <a:rect l="l" t="t" r="r" b="b"/>
              <a:pathLst>
                <a:path w="147" h="463" fill="none" extrusionOk="0">
                  <a:moveTo>
                    <a:pt x="0" y="0"/>
                  </a:moveTo>
                  <a:lnTo>
                    <a:pt x="146" y="46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3"/>
            <p:cNvSpPr/>
            <p:nvPr/>
          </p:nvSpPr>
          <p:spPr>
            <a:xfrm>
              <a:off x="4160675" y="563850"/>
              <a:ext cx="4900" cy="11000"/>
            </a:xfrm>
            <a:custGeom>
              <a:avLst/>
              <a:gdLst/>
              <a:ahLst/>
              <a:cxnLst/>
              <a:rect l="l" t="t" r="r" b="b"/>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3"/>
            <p:cNvSpPr/>
            <p:nvPr/>
          </p:nvSpPr>
          <p:spPr>
            <a:xfrm>
              <a:off x="4175300" y="591875"/>
              <a:ext cx="7325" cy="9150"/>
            </a:xfrm>
            <a:custGeom>
              <a:avLst/>
              <a:gdLst/>
              <a:ahLst/>
              <a:cxnLst/>
              <a:rect l="l" t="t" r="r" b="b"/>
              <a:pathLst>
                <a:path w="293" h="366" fill="none" extrusionOk="0">
                  <a:moveTo>
                    <a:pt x="0" y="0"/>
                  </a:moveTo>
                  <a:lnTo>
                    <a:pt x="98" y="146"/>
                  </a:lnTo>
                  <a:lnTo>
                    <a:pt x="293" y="36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3"/>
            <p:cNvSpPr/>
            <p:nvPr/>
          </p:nvSpPr>
          <p:spPr>
            <a:xfrm>
              <a:off x="4198425" y="613175"/>
              <a:ext cx="11000" cy="4900"/>
            </a:xfrm>
            <a:custGeom>
              <a:avLst/>
              <a:gdLst/>
              <a:ahLst/>
              <a:cxnLst/>
              <a:rect l="l" t="t" r="r" b="b"/>
              <a:pathLst>
                <a:path w="440" h="196" fill="none" extrusionOk="0">
                  <a:moveTo>
                    <a:pt x="1" y="1"/>
                  </a:moveTo>
                  <a:lnTo>
                    <a:pt x="171" y="98"/>
                  </a:lnTo>
                  <a:lnTo>
                    <a:pt x="439" y="19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3"/>
            <p:cNvSpPr/>
            <p:nvPr/>
          </p:nvSpPr>
          <p:spPr>
            <a:xfrm>
              <a:off x="4228275" y="621100"/>
              <a:ext cx="12200" cy="625"/>
            </a:xfrm>
            <a:custGeom>
              <a:avLst/>
              <a:gdLst/>
              <a:ahLst/>
              <a:cxnLst/>
              <a:rect l="l" t="t" r="r" b="b"/>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3"/>
            <p:cNvSpPr/>
            <p:nvPr/>
          </p:nvSpPr>
          <p:spPr>
            <a:xfrm>
              <a:off x="4259925" y="616225"/>
              <a:ext cx="11600" cy="3075"/>
            </a:xfrm>
            <a:custGeom>
              <a:avLst/>
              <a:gdLst/>
              <a:ahLst/>
              <a:cxnLst/>
              <a:rect l="l" t="t" r="r" b="b"/>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3"/>
            <p:cNvSpPr/>
            <p:nvPr/>
          </p:nvSpPr>
          <p:spPr>
            <a:xfrm>
              <a:off x="4289775" y="602225"/>
              <a:ext cx="10375" cy="6725"/>
            </a:xfrm>
            <a:custGeom>
              <a:avLst/>
              <a:gdLst/>
              <a:ahLst/>
              <a:cxnLst/>
              <a:rect l="l" t="t" r="r" b="b"/>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3"/>
            <p:cNvSpPr/>
            <p:nvPr/>
          </p:nvSpPr>
          <p:spPr>
            <a:xfrm>
              <a:off x="4313525" y="577875"/>
              <a:ext cx="6100" cy="10375"/>
            </a:xfrm>
            <a:custGeom>
              <a:avLst/>
              <a:gdLst/>
              <a:ahLst/>
              <a:cxnLst/>
              <a:rect l="l" t="t" r="r" b="b"/>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3"/>
            <p:cNvSpPr/>
            <p:nvPr/>
          </p:nvSpPr>
          <p:spPr>
            <a:xfrm>
              <a:off x="4326300" y="547425"/>
              <a:ext cx="2450" cy="12200"/>
            </a:xfrm>
            <a:custGeom>
              <a:avLst/>
              <a:gdLst/>
              <a:ahLst/>
              <a:cxnLst/>
              <a:rect l="l" t="t" r="r" b="b"/>
              <a:pathLst>
                <a:path w="98" h="488" fill="none" extrusionOk="0">
                  <a:moveTo>
                    <a:pt x="0" y="487"/>
                  </a:moveTo>
                  <a:lnTo>
                    <a:pt x="49" y="293"/>
                  </a:lnTo>
                  <a:lnTo>
                    <a:pt x="9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3"/>
            <p:cNvSpPr/>
            <p:nvPr/>
          </p:nvSpPr>
          <p:spPr>
            <a:xfrm>
              <a:off x="4329350" y="515750"/>
              <a:ext cx="625" cy="12200"/>
            </a:xfrm>
            <a:custGeom>
              <a:avLst/>
              <a:gdLst/>
              <a:ahLst/>
              <a:cxnLst/>
              <a:rect l="l" t="t" r="r" b="b"/>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3"/>
            <p:cNvSpPr/>
            <p:nvPr/>
          </p:nvSpPr>
          <p:spPr>
            <a:xfrm>
              <a:off x="4325075" y="488975"/>
              <a:ext cx="1250" cy="6100"/>
            </a:xfrm>
            <a:custGeom>
              <a:avLst/>
              <a:gdLst/>
              <a:ahLst/>
              <a:cxnLst/>
              <a:rect l="l" t="t" r="r" b="b"/>
              <a:pathLst>
                <a:path w="50" h="244" fill="none" extrusionOk="0">
                  <a:moveTo>
                    <a:pt x="49" y="244"/>
                  </a:moveTo>
                  <a:lnTo>
                    <a:pt x="49" y="244"/>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43"/>
          <p:cNvGrpSpPr/>
          <p:nvPr/>
        </p:nvGrpSpPr>
        <p:grpSpPr>
          <a:xfrm>
            <a:off x="5441252" y="387778"/>
            <a:ext cx="332670" cy="332670"/>
            <a:chOff x="6649150" y="309350"/>
            <a:chExt cx="395800" cy="395800"/>
          </a:xfrm>
        </p:grpSpPr>
        <p:sp>
          <p:nvSpPr>
            <p:cNvPr id="813" name="Google Shape;813;p43"/>
            <p:cNvSpPr/>
            <p:nvPr/>
          </p:nvSpPr>
          <p:spPr>
            <a:xfrm>
              <a:off x="6649150" y="309350"/>
              <a:ext cx="395800" cy="395800"/>
            </a:xfrm>
            <a:custGeom>
              <a:avLst/>
              <a:gdLst/>
              <a:ahLst/>
              <a:cxnLst/>
              <a:rect l="l" t="t" r="r" b="b"/>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3"/>
            <p:cNvSpPr/>
            <p:nvPr/>
          </p:nvSpPr>
          <p:spPr>
            <a:xfrm>
              <a:off x="6673500" y="333700"/>
              <a:ext cx="347100" cy="347100"/>
            </a:xfrm>
            <a:custGeom>
              <a:avLst/>
              <a:gdLst/>
              <a:ahLst/>
              <a:cxnLst/>
              <a:rect l="l" t="t" r="r" b="b"/>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3"/>
            <p:cNvSpPr/>
            <p:nvPr/>
          </p:nvSpPr>
          <p:spPr>
            <a:xfrm>
              <a:off x="6848850" y="397625"/>
              <a:ext cx="54825" cy="169300"/>
            </a:xfrm>
            <a:custGeom>
              <a:avLst/>
              <a:gdLst/>
              <a:ahLst/>
              <a:cxnLst/>
              <a:rect l="l" t="t" r="r" b="b"/>
              <a:pathLst>
                <a:path w="2193" h="6772" fill="none" extrusionOk="0">
                  <a:moveTo>
                    <a:pt x="1" y="1"/>
                  </a:moveTo>
                  <a:lnTo>
                    <a:pt x="1" y="4580"/>
                  </a:lnTo>
                  <a:lnTo>
                    <a:pt x="2193" y="677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3"/>
            <p:cNvSpPr/>
            <p:nvPr/>
          </p:nvSpPr>
          <p:spPr>
            <a:xfrm>
              <a:off x="6847025" y="333700"/>
              <a:ext cx="25" cy="29250"/>
            </a:xfrm>
            <a:custGeom>
              <a:avLst/>
              <a:gdLst/>
              <a:ahLst/>
              <a:cxnLst/>
              <a:rect l="l" t="t" r="r" b="b"/>
              <a:pathLst>
                <a:path w="1" h="1170" fill="none" extrusionOk="0">
                  <a:moveTo>
                    <a:pt x="1" y="1170"/>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3"/>
            <p:cNvSpPr/>
            <p:nvPr/>
          </p:nvSpPr>
          <p:spPr>
            <a:xfrm>
              <a:off x="6760575" y="35685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3"/>
            <p:cNvSpPr/>
            <p:nvPr/>
          </p:nvSpPr>
          <p:spPr>
            <a:xfrm>
              <a:off x="6760575" y="356850"/>
              <a:ext cx="14025" cy="24975"/>
            </a:xfrm>
            <a:custGeom>
              <a:avLst/>
              <a:gdLst/>
              <a:ahLst/>
              <a:cxnLst/>
              <a:rect l="l" t="t" r="r" b="b"/>
              <a:pathLst>
                <a:path w="561" h="999" fill="none" extrusionOk="0">
                  <a:moveTo>
                    <a:pt x="1" y="0"/>
                  </a:moveTo>
                  <a:lnTo>
                    <a:pt x="561"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3"/>
            <p:cNvSpPr/>
            <p:nvPr/>
          </p:nvSpPr>
          <p:spPr>
            <a:xfrm>
              <a:off x="6696650" y="420775"/>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3"/>
            <p:cNvSpPr/>
            <p:nvPr/>
          </p:nvSpPr>
          <p:spPr>
            <a:xfrm>
              <a:off x="6696650" y="420775"/>
              <a:ext cx="24975" cy="14025"/>
            </a:xfrm>
            <a:custGeom>
              <a:avLst/>
              <a:gdLst/>
              <a:ahLst/>
              <a:cxnLst/>
              <a:rect l="l" t="t" r="r" b="b"/>
              <a:pathLst>
                <a:path w="999" h="561" fill="none" extrusionOk="0">
                  <a:moveTo>
                    <a:pt x="0" y="0"/>
                  </a:moveTo>
                  <a:lnTo>
                    <a:pt x="999" y="56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3"/>
            <p:cNvSpPr/>
            <p:nvPr/>
          </p:nvSpPr>
          <p:spPr>
            <a:xfrm>
              <a:off x="6673500" y="507225"/>
              <a:ext cx="29250" cy="25"/>
            </a:xfrm>
            <a:custGeom>
              <a:avLst/>
              <a:gdLst/>
              <a:ahLst/>
              <a:cxnLst/>
              <a:rect l="l" t="t" r="r" b="b"/>
              <a:pathLst>
                <a:path w="1170" h="1" fill="none" extrusionOk="0">
                  <a:moveTo>
                    <a:pt x="1" y="1"/>
                  </a:moveTo>
                  <a:lnTo>
                    <a:pt x="117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3"/>
            <p:cNvSpPr/>
            <p:nvPr/>
          </p:nvSpPr>
          <p:spPr>
            <a:xfrm>
              <a:off x="6696650" y="59370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3"/>
            <p:cNvSpPr/>
            <p:nvPr/>
          </p:nvSpPr>
          <p:spPr>
            <a:xfrm>
              <a:off x="6696650" y="579700"/>
              <a:ext cx="24975" cy="14025"/>
            </a:xfrm>
            <a:custGeom>
              <a:avLst/>
              <a:gdLst/>
              <a:ahLst/>
              <a:cxnLst/>
              <a:rect l="l" t="t" r="r" b="b"/>
              <a:pathLst>
                <a:path w="999" h="561" fill="none" extrusionOk="0">
                  <a:moveTo>
                    <a:pt x="0" y="560"/>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3"/>
            <p:cNvSpPr/>
            <p:nvPr/>
          </p:nvSpPr>
          <p:spPr>
            <a:xfrm>
              <a:off x="6760575" y="632675"/>
              <a:ext cx="14025" cy="24975"/>
            </a:xfrm>
            <a:custGeom>
              <a:avLst/>
              <a:gdLst/>
              <a:ahLst/>
              <a:cxnLst/>
              <a:rect l="l" t="t" r="r" b="b"/>
              <a:pathLst>
                <a:path w="561" h="999" fill="none" extrusionOk="0">
                  <a:moveTo>
                    <a:pt x="1" y="999"/>
                  </a:moveTo>
                  <a:lnTo>
                    <a:pt x="56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3"/>
            <p:cNvSpPr/>
            <p:nvPr/>
          </p:nvSpPr>
          <p:spPr>
            <a:xfrm>
              <a:off x="6760575" y="657625"/>
              <a:ext cx="25" cy="25"/>
            </a:xfrm>
            <a:custGeom>
              <a:avLst/>
              <a:gdLst/>
              <a:ahLst/>
              <a:cxnLst/>
              <a:rect l="l" t="t" r="r" b="b"/>
              <a:pathLst>
                <a:path w="1" h="1" fill="none" extrusionOk="0">
                  <a:moveTo>
                    <a:pt x="1"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3"/>
            <p:cNvSpPr/>
            <p:nvPr/>
          </p:nvSpPr>
          <p:spPr>
            <a:xfrm>
              <a:off x="6847025" y="651550"/>
              <a:ext cx="25" cy="29250"/>
            </a:xfrm>
            <a:custGeom>
              <a:avLst/>
              <a:gdLst/>
              <a:ahLst/>
              <a:cxnLst/>
              <a:rect l="l" t="t" r="r" b="b"/>
              <a:pathLst>
                <a:path w="1" h="1170" fill="none" extrusionOk="0">
                  <a:moveTo>
                    <a:pt x="1" y="0"/>
                  </a:moveTo>
                  <a:lnTo>
                    <a:pt x="1" y="116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3"/>
            <p:cNvSpPr/>
            <p:nvPr/>
          </p:nvSpPr>
          <p:spPr>
            <a:xfrm>
              <a:off x="6919500" y="632675"/>
              <a:ext cx="14025" cy="24975"/>
            </a:xfrm>
            <a:custGeom>
              <a:avLst/>
              <a:gdLst/>
              <a:ahLst/>
              <a:cxnLst/>
              <a:rect l="l" t="t" r="r" b="b"/>
              <a:pathLst>
                <a:path w="561" h="999" fill="none" extrusionOk="0">
                  <a:moveTo>
                    <a:pt x="560" y="999"/>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6933500" y="657625"/>
              <a:ext cx="25" cy="25"/>
            </a:xfrm>
            <a:custGeom>
              <a:avLst/>
              <a:gdLst/>
              <a:ahLst/>
              <a:cxnLst/>
              <a:rect l="l" t="t" r="r" b="b"/>
              <a:pathLst>
                <a:path w="1" h="1" fill="none" extrusionOk="0">
                  <a:moveTo>
                    <a:pt x="0"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972475" y="579700"/>
              <a:ext cx="24975" cy="14025"/>
            </a:xfrm>
            <a:custGeom>
              <a:avLst/>
              <a:gdLst/>
              <a:ahLst/>
              <a:cxnLst/>
              <a:rect l="l" t="t" r="r" b="b"/>
              <a:pathLst>
                <a:path w="999" h="561" fill="none" extrusionOk="0">
                  <a:moveTo>
                    <a:pt x="999" y="56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997425" y="593700"/>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6991350" y="507225"/>
              <a:ext cx="29250" cy="25"/>
            </a:xfrm>
            <a:custGeom>
              <a:avLst/>
              <a:gdLst/>
              <a:ahLst/>
              <a:cxnLst/>
              <a:rect l="l" t="t" r="r" b="b"/>
              <a:pathLst>
                <a:path w="1170" h="1" fill="none" extrusionOk="0">
                  <a:moveTo>
                    <a:pt x="116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6972475" y="420775"/>
              <a:ext cx="24975" cy="14025"/>
            </a:xfrm>
            <a:custGeom>
              <a:avLst/>
              <a:gdLst/>
              <a:ahLst/>
              <a:cxnLst/>
              <a:rect l="l" t="t" r="r" b="b"/>
              <a:pathLst>
                <a:path w="999" h="561" fill="none" extrusionOk="0">
                  <a:moveTo>
                    <a:pt x="0" y="561"/>
                  </a:moveTo>
                  <a:lnTo>
                    <a:pt x="999"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997425" y="420775"/>
              <a:ext cx="25" cy="25"/>
            </a:xfrm>
            <a:custGeom>
              <a:avLst/>
              <a:gdLst/>
              <a:ahLst/>
              <a:cxnLst/>
              <a:rect l="l" t="t" r="r" b="b"/>
              <a:pathLst>
                <a:path w="1" h="1" fill="none" extrusionOk="0">
                  <a:moveTo>
                    <a:pt x="1" y="0"/>
                  </a:move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6919500" y="356850"/>
              <a:ext cx="14025" cy="24975"/>
            </a:xfrm>
            <a:custGeom>
              <a:avLst/>
              <a:gdLst/>
              <a:ahLst/>
              <a:cxnLst/>
              <a:rect l="l" t="t" r="r" b="b"/>
              <a:pathLst>
                <a:path w="561" h="999" fill="none" extrusionOk="0">
                  <a:moveTo>
                    <a:pt x="560" y="0"/>
                  </a:moveTo>
                  <a:lnTo>
                    <a:pt x="0" y="99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933500" y="356850"/>
              <a:ext cx="25" cy="25"/>
            </a:xfrm>
            <a:custGeom>
              <a:avLst/>
              <a:gdLst/>
              <a:ahLst/>
              <a:cxnLst/>
              <a:rect l="l" t="t" r="r" b="b"/>
              <a:pathLst>
                <a:path w="1" h="1" fill="none" extrusionOk="0">
                  <a:moveTo>
                    <a:pt x="0"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43"/>
          <p:cNvGrpSpPr/>
          <p:nvPr/>
        </p:nvGrpSpPr>
        <p:grpSpPr>
          <a:xfrm>
            <a:off x="4873705" y="395448"/>
            <a:ext cx="337797" cy="319873"/>
            <a:chOff x="5973900" y="318475"/>
            <a:chExt cx="401900" cy="380575"/>
          </a:xfrm>
        </p:grpSpPr>
        <p:sp>
          <p:nvSpPr>
            <p:cNvPr id="837" name="Google Shape;837;p43"/>
            <p:cNvSpPr/>
            <p:nvPr/>
          </p:nvSpPr>
          <p:spPr>
            <a:xfrm>
              <a:off x="5973900" y="337975"/>
              <a:ext cx="401900" cy="67000"/>
            </a:xfrm>
            <a:custGeom>
              <a:avLst/>
              <a:gdLst/>
              <a:ahLst/>
              <a:cxnLst/>
              <a:rect l="l" t="t" r="r" b="b"/>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6024450"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6280175" y="348325"/>
              <a:ext cx="45075" cy="45075"/>
            </a:xfrm>
            <a:custGeom>
              <a:avLst/>
              <a:gdLst/>
              <a:ahLst/>
              <a:cxnLst/>
              <a:rect l="l" t="t" r="r" b="b"/>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5973900" y="667375"/>
              <a:ext cx="401900" cy="31675"/>
            </a:xfrm>
            <a:custGeom>
              <a:avLst/>
              <a:gdLst/>
              <a:ahLst/>
              <a:cxnLst/>
              <a:rect l="l" t="t" r="r" b="b"/>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6302700"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6046975" y="318475"/>
              <a:ext cx="28650" cy="63350"/>
            </a:xfrm>
            <a:custGeom>
              <a:avLst/>
              <a:gdLst/>
              <a:ahLst/>
              <a:cxnLst/>
              <a:rect l="l" t="t" r="r" b="b"/>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5973900" y="407375"/>
              <a:ext cx="401900" cy="272200"/>
            </a:xfrm>
            <a:custGeom>
              <a:avLst/>
              <a:gdLst/>
              <a:ahLst/>
              <a:cxnLst/>
              <a:rect l="l" t="t" r="r" b="b"/>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6024450" y="456100"/>
              <a:ext cx="300800" cy="175375"/>
            </a:xfrm>
            <a:custGeom>
              <a:avLst/>
              <a:gdLst/>
              <a:ahLst/>
              <a:cxnLst/>
              <a:rect l="l" t="t" r="r" b="b"/>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024450" y="57300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6024450" y="514550"/>
              <a:ext cx="300800" cy="25"/>
            </a:xfrm>
            <a:custGeom>
              <a:avLst/>
              <a:gdLst/>
              <a:ahLst/>
              <a:cxnLst/>
              <a:rect l="l" t="t" r="r" b="b"/>
              <a:pathLst>
                <a:path w="12032" h="1" fill="none" extrusionOk="0">
                  <a:moveTo>
                    <a:pt x="0" y="0"/>
                  </a:moveTo>
                  <a:lnTo>
                    <a:pt x="12032"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626495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6204675" y="456100"/>
              <a:ext cx="25" cy="175375"/>
            </a:xfrm>
            <a:custGeom>
              <a:avLst/>
              <a:gdLst/>
              <a:ahLst/>
              <a:cxnLst/>
              <a:rect l="l" t="t" r="r" b="b"/>
              <a:pathLst>
                <a:path w="1" h="7015" fill="none" extrusionOk="0">
                  <a:moveTo>
                    <a:pt x="0" y="0"/>
                  </a:moveTo>
                  <a:lnTo>
                    <a:pt x="0"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6145000"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6084725" y="456100"/>
              <a:ext cx="25" cy="175375"/>
            </a:xfrm>
            <a:custGeom>
              <a:avLst/>
              <a:gdLst/>
              <a:ahLst/>
              <a:cxnLst/>
              <a:rect l="l" t="t" r="r" b="b"/>
              <a:pathLst>
                <a:path w="1" h="7015" fill="none" extrusionOk="0">
                  <a:moveTo>
                    <a:pt x="1" y="0"/>
                  </a:moveTo>
                  <a:lnTo>
                    <a:pt x="1" y="701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 name="Google Shape;851;p43"/>
          <p:cNvGrpSpPr/>
          <p:nvPr/>
        </p:nvGrpSpPr>
        <p:grpSpPr>
          <a:xfrm>
            <a:off x="918858" y="908741"/>
            <a:ext cx="342882" cy="418128"/>
            <a:chOff x="1268550" y="929175"/>
            <a:chExt cx="407950" cy="497475"/>
          </a:xfrm>
        </p:grpSpPr>
        <p:sp>
          <p:nvSpPr>
            <p:cNvPr id="852" name="Google Shape;852;p43"/>
            <p:cNvSpPr/>
            <p:nvPr/>
          </p:nvSpPr>
          <p:spPr>
            <a:xfrm>
              <a:off x="1268550" y="953550"/>
              <a:ext cx="387250" cy="473100"/>
            </a:xfrm>
            <a:custGeom>
              <a:avLst/>
              <a:gdLst/>
              <a:ahLst/>
              <a:cxnLst/>
              <a:rect l="l" t="t" r="r" b="b"/>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298975" y="929175"/>
              <a:ext cx="377525" cy="462775"/>
            </a:xfrm>
            <a:custGeom>
              <a:avLst/>
              <a:gdLst/>
              <a:ahLst/>
              <a:cxnLst/>
              <a:rect l="l" t="t" r="r" b="b"/>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5924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 name="Google Shape;855;p43"/>
          <p:cNvGrpSpPr/>
          <p:nvPr/>
        </p:nvGrpSpPr>
        <p:grpSpPr>
          <a:xfrm>
            <a:off x="5404922" y="924605"/>
            <a:ext cx="405331" cy="388962"/>
            <a:chOff x="6605925" y="948050"/>
            <a:chExt cx="482250" cy="462775"/>
          </a:xfrm>
        </p:grpSpPr>
        <p:sp>
          <p:nvSpPr>
            <p:cNvPr id="856" name="Google Shape;856;p43"/>
            <p:cNvSpPr/>
            <p:nvPr/>
          </p:nvSpPr>
          <p:spPr>
            <a:xfrm>
              <a:off x="6847025" y="1209875"/>
              <a:ext cx="60325" cy="200950"/>
            </a:xfrm>
            <a:custGeom>
              <a:avLst/>
              <a:gdLst/>
              <a:ahLst/>
              <a:cxnLst/>
              <a:rect l="l" t="t" r="r" b="b"/>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6605925" y="971800"/>
              <a:ext cx="482250" cy="228350"/>
            </a:xfrm>
            <a:custGeom>
              <a:avLst/>
              <a:gdLst/>
              <a:ahLst/>
              <a:cxnLst/>
              <a:rect l="l" t="t" r="r" b="b"/>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6847025" y="948050"/>
              <a:ext cx="25" cy="23775"/>
            </a:xfrm>
            <a:custGeom>
              <a:avLst/>
              <a:gdLst/>
              <a:ahLst/>
              <a:cxnLst/>
              <a:rect l="l" t="t" r="r" b="b"/>
              <a:pathLst>
                <a:path w="1" h="951" fill="none" extrusionOk="0">
                  <a:moveTo>
                    <a:pt x="1" y="95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6847025" y="1001025"/>
              <a:ext cx="25" cy="183900"/>
            </a:xfrm>
            <a:custGeom>
              <a:avLst/>
              <a:gdLst/>
              <a:ahLst/>
              <a:cxnLst/>
              <a:rect l="l" t="t" r="r" b="b"/>
              <a:pathLst>
                <a:path w="1" h="7356" fill="none" extrusionOk="0">
                  <a:moveTo>
                    <a:pt x="1" y="1"/>
                  </a:moveTo>
                  <a:lnTo>
                    <a:pt x="1" y="735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6872000" y="994325"/>
              <a:ext cx="85275" cy="190600"/>
            </a:xfrm>
            <a:custGeom>
              <a:avLst/>
              <a:gdLst/>
              <a:ahLst/>
              <a:cxnLst/>
              <a:rect l="l" t="t" r="r" b="b"/>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6736825" y="994325"/>
              <a:ext cx="85275" cy="190600"/>
            </a:xfrm>
            <a:custGeom>
              <a:avLst/>
              <a:gdLst/>
              <a:ahLst/>
              <a:cxnLst/>
              <a:rect l="l" t="t" r="r" b="b"/>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43"/>
          <p:cNvGrpSpPr/>
          <p:nvPr/>
        </p:nvGrpSpPr>
        <p:grpSpPr>
          <a:xfrm>
            <a:off x="5499604" y="2076574"/>
            <a:ext cx="215966" cy="342399"/>
            <a:chOff x="6718575" y="2318625"/>
            <a:chExt cx="256950" cy="407375"/>
          </a:xfrm>
        </p:grpSpPr>
        <p:sp>
          <p:nvSpPr>
            <p:cNvPr id="863" name="Google Shape;863;p4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43"/>
          <p:cNvGrpSpPr/>
          <p:nvPr/>
        </p:nvGrpSpPr>
        <p:grpSpPr>
          <a:xfrm>
            <a:off x="2600993" y="2703482"/>
            <a:ext cx="363369" cy="221115"/>
            <a:chOff x="3269900" y="3064500"/>
            <a:chExt cx="432325" cy="263075"/>
          </a:xfrm>
        </p:grpSpPr>
        <p:sp>
          <p:nvSpPr>
            <p:cNvPr id="872" name="Google Shape;872;p43"/>
            <p:cNvSpPr/>
            <p:nvPr/>
          </p:nvSpPr>
          <p:spPr>
            <a:xfrm>
              <a:off x="3269900" y="3064500"/>
              <a:ext cx="432325" cy="263075"/>
            </a:xfrm>
            <a:custGeom>
              <a:avLst/>
              <a:gdLst/>
              <a:ahLst/>
              <a:cxnLst/>
              <a:rect l="l" t="t" r="r" b="b"/>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3445875" y="3155825"/>
              <a:ext cx="80400" cy="80400"/>
            </a:xfrm>
            <a:custGeom>
              <a:avLst/>
              <a:gdLst/>
              <a:ahLst/>
              <a:cxnLst/>
              <a:rect l="l" t="t" r="r" b="b"/>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3381925" y="3091900"/>
              <a:ext cx="208275" cy="208275"/>
            </a:xfrm>
            <a:custGeom>
              <a:avLst/>
              <a:gdLst/>
              <a:ahLst/>
              <a:cxnLst/>
              <a:rect l="l" t="t" r="r" b="b"/>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 name="Google Shape;875;p43"/>
          <p:cNvGrpSpPr/>
          <p:nvPr/>
        </p:nvGrpSpPr>
        <p:grpSpPr>
          <a:xfrm>
            <a:off x="5475019" y="2635926"/>
            <a:ext cx="265115" cy="372594"/>
            <a:chOff x="6689325" y="2984125"/>
            <a:chExt cx="315425" cy="443300"/>
          </a:xfrm>
        </p:grpSpPr>
        <p:sp>
          <p:nvSpPr>
            <p:cNvPr id="876" name="Google Shape;876;p43"/>
            <p:cNvSpPr/>
            <p:nvPr/>
          </p:nvSpPr>
          <p:spPr>
            <a:xfrm>
              <a:off x="6689325" y="2984125"/>
              <a:ext cx="315425" cy="77975"/>
            </a:xfrm>
            <a:custGeom>
              <a:avLst/>
              <a:gdLst/>
              <a:ahLst/>
              <a:cxnLst/>
              <a:rect l="l" t="t" r="r" b="b"/>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6702125" y="3069375"/>
              <a:ext cx="289850" cy="358050"/>
            </a:xfrm>
            <a:custGeom>
              <a:avLst/>
              <a:gdLst/>
              <a:ahLst/>
              <a:cxnLst/>
              <a:rect l="l" t="t" r="r" b="b"/>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6761175" y="3117475"/>
              <a:ext cx="25" cy="261850"/>
            </a:xfrm>
            <a:custGeom>
              <a:avLst/>
              <a:gdLst/>
              <a:ahLst/>
              <a:cxnLst/>
              <a:rect l="l" t="t" r="r" b="b"/>
              <a:pathLst>
                <a:path w="1" h="10474" fill="none" extrusionOk="0">
                  <a:moveTo>
                    <a:pt x="1" y="10473"/>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684702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6932875" y="3117475"/>
              <a:ext cx="25" cy="261850"/>
            </a:xfrm>
            <a:custGeom>
              <a:avLst/>
              <a:gdLst/>
              <a:ahLst/>
              <a:cxnLst/>
              <a:rect l="l" t="t" r="r" b="b"/>
              <a:pathLst>
                <a:path w="1" h="10474" fill="none" extrusionOk="0">
                  <a:moveTo>
                    <a:pt x="1" y="1"/>
                  </a:moveTo>
                  <a:lnTo>
                    <a:pt x="1" y="104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 name="Google Shape;881;p43"/>
          <p:cNvGrpSpPr/>
          <p:nvPr/>
        </p:nvGrpSpPr>
        <p:grpSpPr>
          <a:xfrm>
            <a:off x="1523745" y="3730594"/>
            <a:ext cx="256416" cy="414535"/>
            <a:chOff x="1988225" y="4286525"/>
            <a:chExt cx="305075" cy="493200"/>
          </a:xfrm>
        </p:grpSpPr>
        <p:sp>
          <p:nvSpPr>
            <p:cNvPr id="882" name="Google Shape;882;p43"/>
            <p:cNvSpPr/>
            <p:nvPr/>
          </p:nvSpPr>
          <p:spPr>
            <a:xfrm>
              <a:off x="2178800" y="4519725"/>
              <a:ext cx="114500" cy="114475"/>
            </a:xfrm>
            <a:custGeom>
              <a:avLst/>
              <a:gdLst/>
              <a:ahLst/>
              <a:cxnLst/>
              <a:rect l="l" t="t" r="r" b="b"/>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88225" y="4539200"/>
              <a:ext cx="156500" cy="156500"/>
            </a:xfrm>
            <a:custGeom>
              <a:avLst/>
              <a:gdLst/>
              <a:ahLst/>
              <a:cxnLst/>
              <a:rect l="l" t="t" r="r" b="b"/>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2042425" y="4286525"/>
              <a:ext cx="239300" cy="236250"/>
            </a:xfrm>
            <a:custGeom>
              <a:avLst/>
              <a:gdLst/>
              <a:ahLst/>
              <a:cxnLst/>
              <a:rect l="l" t="t" r="r" b="b"/>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2161750" y="4522750"/>
              <a:ext cx="25" cy="256975"/>
            </a:xfrm>
            <a:custGeom>
              <a:avLst/>
              <a:gdLst/>
              <a:ahLst/>
              <a:cxnLst/>
              <a:rect l="l" t="t" r="r" b="b"/>
              <a:pathLst>
                <a:path w="1" h="10279" fill="none" extrusionOk="0">
                  <a:moveTo>
                    <a:pt x="1" y="10279"/>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133750" y="4377850"/>
              <a:ext cx="56050" cy="56025"/>
            </a:xfrm>
            <a:custGeom>
              <a:avLst/>
              <a:gdLst/>
              <a:ahLst/>
              <a:cxnLst/>
              <a:rect l="l" t="t" r="r" b="b"/>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038150" y="4589125"/>
              <a:ext cx="87100" cy="87100"/>
            </a:xfrm>
            <a:custGeom>
              <a:avLst/>
              <a:gdLst/>
              <a:ahLst/>
              <a:cxnLst/>
              <a:rect l="l" t="t" r="r" b="b"/>
              <a:pathLst>
                <a:path w="3484" h="3484" fill="none" extrusionOk="0">
                  <a:moveTo>
                    <a:pt x="1" y="0"/>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194025" y="4564150"/>
              <a:ext cx="54825" cy="54825"/>
            </a:xfrm>
            <a:custGeom>
              <a:avLst/>
              <a:gdLst/>
              <a:ahLst/>
              <a:cxnLst/>
              <a:rect l="l" t="t" r="r" b="b"/>
              <a:pathLst>
                <a:path w="2193" h="2193" fill="none" extrusionOk="0">
                  <a:moveTo>
                    <a:pt x="2192" y="1"/>
                  </a:move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 name="Google Shape;889;p43"/>
          <p:cNvGrpSpPr/>
          <p:nvPr/>
        </p:nvGrpSpPr>
        <p:grpSpPr>
          <a:xfrm>
            <a:off x="2067737" y="3759759"/>
            <a:ext cx="309640" cy="392030"/>
            <a:chOff x="2635450" y="4321225"/>
            <a:chExt cx="368400" cy="466425"/>
          </a:xfrm>
        </p:grpSpPr>
        <p:sp>
          <p:nvSpPr>
            <p:cNvPr id="890" name="Google Shape;890;p43"/>
            <p:cNvSpPr/>
            <p:nvPr/>
          </p:nvSpPr>
          <p:spPr>
            <a:xfrm>
              <a:off x="2635450" y="4653050"/>
              <a:ext cx="368400" cy="134600"/>
            </a:xfrm>
            <a:custGeom>
              <a:avLst/>
              <a:gdLst/>
              <a:ahLst/>
              <a:cxnLst/>
              <a:rect l="l" t="t" r="r" b="b"/>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819350" y="4321225"/>
              <a:ext cx="25" cy="347075"/>
            </a:xfrm>
            <a:custGeom>
              <a:avLst/>
              <a:gdLst/>
              <a:ahLst/>
              <a:cxnLst/>
              <a:rect l="l" t="t" r="r" b="b"/>
              <a:pathLst>
                <a:path w="1" h="13883" fill="none" extrusionOk="0">
                  <a:moveTo>
                    <a:pt x="0" y="13883"/>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835175" y="4328525"/>
              <a:ext cx="114475" cy="114500"/>
            </a:xfrm>
            <a:custGeom>
              <a:avLst/>
              <a:gdLst/>
              <a:ahLst/>
              <a:cxnLst/>
              <a:rect l="l" t="t" r="r" b="b"/>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850400" y="4372975"/>
              <a:ext cx="54825" cy="54825"/>
            </a:xfrm>
            <a:custGeom>
              <a:avLst/>
              <a:gdLst/>
              <a:ahLst/>
              <a:cxnLst/>
              <a:rect l="l" t="t" r="r" b="b"/>
              <a:pathLst>
                <a:path w="2193" h="2193" fill="none" extrusionOk="0">
                  <a:moveTo>
                    <a:pt x="2192" y="0"/>
                  </a:moveTo>
                  <a:lnTo>
                    <a:pt x="0" y="219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646425" y="4429600"/>
              <a:ext cx="156500" cy="156500"/>
            </a:xfrm>
            <a:custGeom>
              <a:avLst/>
              <a:gdLst/>
              <a:ahLst/>
              <a:cxnLst/>
              <a:rect l="l" t="t" r="r" b="b"/>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696350" y="4479525"/>
              <a:ext cx="87100" cy="87100"/>
            </a:xfrm>
            <a:custGeom>
              <a:avLst/>
              <a:gdLst/>
              <a:ahLst/>
              <a:cxnLst/>
              <a:rect l="l" t="t" r="r" b="b"/>
              <a:pathLst>
                <a:path w="3484" h="3484" fill="none" extrusionOk="0">
                  <a:moveTo>
                    <a:pt x="0" y="1"/>
                  </a:moveTo>
                  <a:lnTo>
                    <a:pt x="3483" y="348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43"/>
          <p:cNvGrpSpPr/>
          <p:nvPr/>
        </p:nvGrpSpPr>
        <p:grpSpPr>
          <a:xfrm>
            <a:off x="5436146" y="3750030"/>
            <a:ext cx="342882" cy="383835"/>
            <a:chOff x="6643075" y="4309650"/>
            <a:chExt cx="407950" cy="456675"/>
          </a:xfrm>
        </p:grpSpPr>
        <p:sp>
          <p:nvSpPr>
            <p:cNvPr id="897" name="Google Shape;897;p43"/>
            <p:cNvSpPr/>
            <p:nvPr/>
          </p:nvSpPr>
          <p:spPr>
            <a:xfrm>
              <a:off x="6643075" y="4698125"/>
              <a:ext cx="407950" cy="14625"/>
            </a:xfrm>
            <a:custGeom>
              <a:avLst/>
              <a:gdLst/>
              <a:ahLst/>
              <a:cxnLst/>
              <a:rect l="l" t="t" r="r" b="b"/>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6643075" y="4727350"/>
              <a:ext cx="407950" cy="14625"/>
            </a:xfrm>
            <a:custGeom>
              <a:avLst/>
              <a:gdLst/>
              <a:ahLst/>
              <a:cxnLst/>
              <a:rect l="l" t="t" r="r" b="b"/>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6643075" y="4751700"/>
              <a:ext cx="407950" cy="14625"/>
            </a:xfrm>
            <a:custGeom>
              <a:avLst/>
              <a:gdLst/>
              <a:ahLst/>
              <a:cxnLst/>
              <a:rect l="l" t="t" r="r" b="b"/>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6672900" y="4309650"/>
              <a:ext cx="348900" cy="376300"/>
            </a:xfrm>
            <a:custGeom>
              <a:avLst/>
              <a:gdLst/>
              <a:ahLst/>
              <a:cxnLst/>
              <a:rect l="l" t="t" r="r" b="b"/>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6805625" y="4452725"/>
              <a:ext cx="15850" cy="28050"/>
            </a:xfrm>
            <a:custGeom>
              <a:avLst/>
              <a:gdLst/>
              <a:ahLst/>
              <a:cxnLst/>
              <a:rect l="l" t="t" r="r" b="b"/>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6872600" y="4452725"/>
              <a:ext cx="15875" cy="28050"/>
            </a:xfrm>
            <a:custGeom>
              <a:avLst/>
              <a:gdLst/>
              <a:ahLst/>
              <a:cxnLst/>
              <a:rect l="l" t="t" r="r" b="b"/>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6709425" y="4414975"/>
              <a:ext cx="275250" cy="54825"/>
            </a:xfrm>
            <a:custGeom>
              <a:avLst/>
              <a:gdLst/>
              <a:ahLst/>
              <a:cxnLst/>
              <a:rect l="l" t="t" r="r" b="b"/>
              <a:pathLst>
                <a:path w="11010" h="2193" fill="none" extrusionOk="0">
                  <a:moveTo>
                    <a:pt x="11009" y="2193"/>
                  </a:moveTo>
                  <a:lnTo>
                    <a:pt x="5505" y="1"/>
                  </a:lnTo>
                  <a:lnTo>
                    <a:pt x="1" y="21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6733175" y="4382725"/>
              <a:ext cx="227750" cy="37150"/>
            </a:xfrm>
            <a:custGeom>
              <a:avLst/>
              <a:gdLst/>
              <a:ahLst/>
              <a:cxnLst/>
              <a:rect l="l" t="t" r="r" b="b"/>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6847025" y="4414975"/>
              <a:ext cx="25" cy="145550"/>
            </a:xfrm>
            <a:custGeom>
              <a:avLst/>
              <a:gdLst/>
              <a:ahLst/>
              <a:cxnLst/>
              <a:rect l="l" t="t" r="r" b="b"/>
              <a:pathLst>
                <a:path w="1" h="5822" fill="none" extrusionOk="0">
                  <a:moveTo>
                    <a:pt x="1" y="1"/>
                  </a:moveTo>
                  <a:lnTo>
                    <a:pt x="1" y="5822"/>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3"/>
          <p:cNvGrpSpPr/>
          <p:nvPr/>
        </p:nvGrpSpPr>
        <p:grpSpPr>
          <a:xfrm>
            <a:off x="4251419" y="4291984"/>
            <a:ext cx="452420" cy="433992"/>
            <a:chOff x="5233525" y="4954450"/>
            <a:chExt cx="538275" cy="516350"/>
          </a:xfrm>
        </p:grpSpPr>
        <p:sp>
          <p:nvSpPr>
            <p:cNvPr id="907" name="Google Shape;907;p43"/>
            <p:cNvSpPr/>
            <p:nvPr/>
          </p:nvSpPr>
          <p:spPr>
            <a:xfrm>
              <a:off x="5637825" y="4954450"/>
              <a:ext cx="89525" cy="89525"/>
            </a:xfrm>
            <a:custGeom>
              <a:avLst/>
              <a:gdLst/>
              <a:ahLst/>
              <a:cxnLst/>
              <a:rect l="l" t="t" r="r" b="b"/>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5323025" y="4980625"/>
              <a:ext cx="88925" cy="88925"/>
            </a:xfrm>
            <a:custGeom>
              <a:avLst/>
              <a:gdLst/>
              <a:ahLst/>
              <a:cxnLst/>
              <a:rect l="l" t="t" r="r" b="b"/>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5233525" y="5255225"/>
              <a:ext cx="89525" cy="89525"/>
            </a:xfrm>
            <a:custGeom>
              <a:avLst/>
              <a:gdLst/>
              <a:ahLst/>
              <a:cxnLst/>
              <a:rect l="l" t="t" r="r" b="b"/>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5453325" y="5382475"/>
              <a:ext cx="88925" cy="88325"/>
            </a:xfrm>
            <a:custGeom>
              <a:avLst/>
              <a:gdLst/>
              <a:ahLst/>
              <a:cxnLst/>
              <a:rect l="l" t="t" r="r" b="b"/>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5682875" y="5188875"/>
              <a:ext cx="88925" cy="89525"/>
            </a:xfrm>
            <a:custGeom>
              <a:avLst/>
              <a:gdLst/>
              <a:ahLst/>
              <a:cxnLst/>
              <a:rect l="l" t="t" r="r" b="b"/>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5411925" y="5110925"/>
              <a:ext cx="188775" cy="189400"/>
            </a:xfrm>
            <a:custGeom>
              <a:avLst/>
              <a:gdLst/>
              <a:ahLst/>
              <a:cxnLst/>
              <a:rect l="l" t="t" r="r" b="b"/>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5367475" y="5025075"/>
              <a:ext cx="81600" cy="105975"/>
            </a:xfrm>
            <a:custGeom>
              <a:avLst/>
              <a:gdLst/>
              <a:ahLst/>
              <a:cxnLst/>
              <a:rect l="l" t="t" r="r" b="b"/>
              <a:pathLst>
                <a:path w="3264" h="4239" fill="none" extrusionOk="0">
                  <a:moveTo>
                    <a:pt x="0" y="1"/>
                  </a:moveTo>
                  <a:lnTo>
                    <a:pt x="3264" y="423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5567800" y="4999500"/>
              <a:ext cx="115100" cy="133975"/>
            </a:xfrm>
            <a:custGeom>
              <a:avLst/>
              <a:gdLst/>
              <a:ahLst/>
              <a:cxnLst/>
              <a:rect l="l" t="t" r="r" b="b"/>
              <a:pathLst>
                <a:path w="4604" h="5359" fill="none" extrusionOk="0">
                  <a:moveTo>
                    <a:pt x="0" y="5359"/>
                  </a:moveTo>
                  <a:lnTo>
                    <a:pt x="460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5600075" y="5217475"/>
              <a:ext cx="127275" cy="16475"/>
            </a:xfrm>
            <a:custGeom>
              <a:avLst/>
              <a:gdLst/>
              <a:ahLst/>
              <a:cxnLst/>
              <a:rect l="l" t="t" r="r" b="b"/>
              <a:pathLst>
                <a:path w="5091" h="659" fill="none" extrusionOk="0">
                  <a:moveTo>
                    <a:pt x="5090" y="658"/>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5497775" y="5299675"/>
              <a:ext cx="4900" cy="126675"/>
            </a:xfrm>
            <a:custGeom>
              <a:avLst/>
              <a:gdLst/>
              <a:ahLst/>
              <a:cxnLst/>
              <a:rect l="l" t="t" r="r" b="b"/>
              <a:pathLst>
                <a:path w="196" h="5067" fill="none" extrusionOk="0">
                  <a:moveTo>
                    <a:pt x="0" y="5067"/>
                  </a:moveTo>
                  <a:lnTo>
                    <a:pt x="195"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5277975" y="5241825"/>
              <a:ext cx="141275" cy="58500"/>
            </a:xfrm>
            <a:custGeom>
              <a:avLst/>
              <a:gdLst/>
              <a:ahLst/>
              <a:cxnLst/>
              <a:rect l="l" t="t" r="r" b="b"/>
              <a:pathLst>
                <a:path w="5651" h="2340" fill="none" extrusionOk="0">
                  <a:moveTo>
                    <a:pt x="0" y="2339"/>
                  </a:moveTo>
                  <a:lnTo>
                    <a:pt x="565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43"/>
          <p:cNvGrpSpPr/>
          <p:nvPr/>
        </p:nvGrpSpPr>
        <p:grpSpPr>
          <a:xfrm>
            <a:off x="3682338" y="4299654"/>
            <a:ext cx="460615" cy="418653"/>
            <a:chOff x="4556450" y="4963575"/>
            <a:chExt cx="548025" cy="498100"/>
          </a:xfrm>
        </p:grpSpPr>
        <p:sp>
          <p:nvSpPr>
            <p:cNvPr id="919" name="Google Shape;919;p43"/>
            <p:cNvSpPr/>
            <p:nvPr/>
          </p:nvSpPr>
          <p:spPr>
            <a:xfrm>
              <a:off x="4611850" y="5222350"/>
              <a:ext cx="436600" cy="239325"/>
            </a:xfrm>
            <a:custGeom>
              <a:avLst/>
              <a:gdLst/>
              <a:ahLst/>
              <a:cxnLst/>
              <a:rect l="l" t="t" r="r" b="b"/>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4612475" y="4963575"/>
              <a:ext cx="435975" cy="125450"/>
            </a:xfrm>
            <a:custGeom>
              <a:avLst/>
              <a:gdLst/>
              <a:ahLst/>
              <a:cxnLst/>
              <a:rect l="l" t="t" r="r" b="b"/>
              <a:pathLst>
                <a:path w="17439" h="5018" fill="none" extrusionOk="0">
                  <a:moveTo>
                    <a:pt x="17438" y="5018"/>
                  </a:moveTo>
                  <a:lnTo>
                    <a:pt x="8671" y="1"/>
                  </a:lnTo>
                  <a:lnTo>
                    <a:pt x="0" y="501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4556450" y="5089000"/>
              <a:ext cx="274025" cy="225925"/>
            </a:xfrm>
            <a:custGeom>
              <a:avLst/>
              <a:gdLst/>
              <a:ahLst/>
              <a:cxnLst/>
              <a:rect l="l" t="t" r="r" b="b"/>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4830450" y="5089000"/>
              <a:ext cx="274025" cy="225925"/>
            </a:xfrm>
            <a:custGeom>
              <a:avLst/>
              <a:gdLst/>
              <a:ahLst/>
              <a:cxnLst/>
              <a:rect l="l" t="t" r="r" b="b"/>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4830450" y="5213225"/>
              <a:ext cx="25" cy="248450"/>
            </a:xfrm>
            <a:custGeom>
              <a:avLst/>
              <a:gdLst/>
              <a:ahLst/>
              <a:cxnLst/>
              <a:rect l="l" t="t" r="r" b="b"/>
              <a:pathLst>
                <a:path w="1" h="9938" fill="none" extrusionOk="0">
                  <a:moveTo>
                    <a:pt x="0" y="0"/>
                  </a:moveTo>
                  <a:lnTo>
                    <a:pt x="0" y="9937"/>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43"/>
          <p:cNvGrpSpPr/>
          <p:nvPr/>
        </p:nvGrpSpPr>
        <p:grpSpPr>
          <a:xfrm>
            <a:off x="299620" y="4390239"/>
            <a:ext cx="445255" cy="246182"/>
            <a:chOff x="531800" y="5071350"/>
            <a:chExt cx="529750" cy="292900"/>
          </a:xfrm>
        </p:grpSpPr>
        <p:sp>
          <p:nvSpPr>
            <p:cNvPr id="925" name="Google Shape;925;p43"/>
            <p:cNvSpPr/>
            <p:nvPr/>
          </p:nvSpPr>
          <p:spPr>
            <a:xfrm>
              <a:off x="632875" y="5077450"/>
              <a:ext cx="272200" cy="185725"/>
            </a:xfrm>
            <a:custGeom>
              <a:avLst/>
              <a:gdLst/>
              <a:ahLst/>
              <a:cxnLst/>
              <a:rect l="l" t="t" r="r" b="b"/>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886175" y="5071350"/>
              <a:ext cx="74300" cy="191825"/>
            </a:xfrm>
            <a:custGeom>
              <a:avLst/>
              <a:gdLst/>
              <a:ahLst/>
              <a:cxnLst/>
              <a:rect l="l" t="t" r="r" b="b"/>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531800" y="5162075"/>
              <a:ext cx="202175" cy="202175"/>
            </a:xfrm>
            <a:custGeom>
              <a:avLst/>
              <a:gdLst/>
              <a:ahLst/>
              <a:cxnLst/>
              <a:rect l="l" t="t" r="r" b="b"/>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859375" y="5162075"/>
              <a:ext cx="202175" cy="202175"/>
            </a:xfrm>
            <a:custGeom>
              <a:avLst/>
              <a:gdLst/>
              <a:ahLst/>
              <a:cxnLst/>
              <a:rect l="l" t="t" r="r" b="b"/>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676100" y="5071350"/>
              <a:ext cx="86500" cy="7325"/>
            </a:xfrm>
            <a:custGeom>
              <a:avLst/>
              <a:gdLst/>
              <a:ahLst/>
              <a:cxnLst/>
              <a:rect l="l" t="t" r="r" b="b"/>
              <a:pathLst>
                <a:path w="3460" h="293" fill="none" extrusionOk="0">
                  <a:moveTo>
                    <a:pt x="1" y="1"/>
                  </a:moveTo>
                  <a:lnTo>
                    <a:pt x="3459" y="29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941575" y="5244275"/>
              <a:ext cx="37175" cy="37175"/>
            </a:xfrm>
            <a:custGeom>
              <a:avLst/>
              <a:gdLst/>
              <a:ahLst/>
              <a:cxnLst/>
              <a:rect l="l" t="t" r="r" b="b"/>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614600" y="5244275"/>
              <a:ext cx="37175" cy="37175"/>
            </a:xfrm>
            <a:custGeom>
              <a:avLst/>
              <a:gdLst/>
              <a:ahLst/>
              <a:cxnLst/>
              <a:rect l="l" t="t" r="r" b="b"/>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 name="Google Shape;932;p43"/>
          <p:cNvGrpSpPr/>
          <p:nvPr/>
        </p:nvGrpSpPr>
        <p:grpSpPr>
          <a:xfrm>
            <a:off x="7243894" y="1803400"/>
            <a:ext cx="433992" cy="422729"/>
            <a:chOff x="5916675" y="927975"/>
            <a:chExt cx="516350" cy="502950"/>
          </a:xfrm>
        </p:grpSpPr>
        <p:sp>
          <p:nvSpPr>
            <p:cNvPr id="933" name="Google Shape;933;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 name="Google Shape;935;p43"/>
          <p:cNvGrpSpPr/>
          <p:nvPr/>
        </p:nvGrpSpPr>
        <p:grpSpPr>
          <a:xfrm>
            <a:off x="6359914" y="2509302"/>
            <a:ext cx="1079481" cy="1051467"/>
            <a:chOff x="5916675" y="927975"/>
            <a:chExt cx="516350" cy="502950"/>
          </a:xfrm>
        </p:grpSpPr>
        <p:sp>
          <p:nvSpPr>
            <p:cNvPr id="936" name="Google Shape;936;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 name="Google Shape;938;p43"/>
          <p:cNvGrpSpPr/>
          <p:nvPr/>
        </p:nvGrpSpPr>
        <p:grpSpPr>
          <a:xfrm>
            <a:off x="6360057" y="1803400"/>
            <a:ext cx="433992" cy="422729"/>
            <a:chOff x="5916675" y="927975"/>
            <a:chExt cx="516350" cy="502950"/>
          </a:xfrm>
        </p:grpSpPr>
        <p:sp>
          <p:nvSpPr>
            <p:cNvPr id="939" name="Google Shape;939;p43"/>
            <p:cNvSpPr/>
            <p:nvPr/>
          </p:nvSpPr>
          <p:spPr>
            <a:xfrm>
              <a:off x="5916675" y="927975"/>
              <a:ext cx="516350" cy="502950"/>
            </a:xfrm>
            <a:custGeom>
              <a:avLst/>
              <a:gdLst/>
              <a:ahLst/>
              <a:cxnLst/>
              <a:rect l="l" t="t" r="r" b="b"/>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6006800" y="1011375"/>
              <a:ext cx="336125" cy="336125"/>
            </a:xfrm>
            <a:custGeom>
              <a:avLst/>
              <a:gdLst/>
              <a:ahLst/>
              <a:cxnLst/>
              <a:rect l="l" t="t" r="r" b="b"/>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1" name="Google Shape;941;p43"/>
          <p:cNvSpPr/>
          <p:nvPr/>
        </p:nvSpPr>
        <p:spPr>
          <a:xfrm>
            <a:off x="7436055"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6552218" y="2039778"/>
            <a:ext cx="402263" cy="227229"/>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6837753" y="3097315"/>
            <a:ext cx="1000561" cy="565194"/>
          </a:xfrm>
          <a:custGeom>
            <a:avLst/>
            <a:gdLst/>
            <a:ahLst/>
            <a:cxnLst/>
            <a:rect l="l" t="t" r="r" b="b"/>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44"/>
          <p:cNvSpPr txBox="1"/>
          <p:nvPr/>
        </p:nvSpPr>
        <p:spPr>
          <a:xfrm>
            <a:off x="2087650" y="914275"/>
            <a:ext cx="6676800" cy="138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Clr>
                <a:schemeClr val="dk1"/>
              </a:buClr>
              <a:buSzPts val="1100"/>
              <a:buFont typeface="Arial"/>
              <a:buNone/>
            </a:pPr>
            <a:endParaRPr>
              <a:solidFill>
                <a:srgbClr val="FFFFFF"/>
              </a:solidFill>
              <a:latin typeface="Nunito Sans"/>
              <a:ea typeface="Nunito Sans"/>
              <a:cs typeface="Nunito Sans"/>
              <a:sym typeface="Nunito Sans"/>
            </a:endParaRPr>
          </a:p>
          <a:p>
            <a:pPr marL="0" lvl="0" indent="0" algn="l" rtl="0">
              <a:spcBef>
                <a:spcPts val="0"/>
              </a:spcBef>
              <a:spcAft>
                <a:spcPts val="0"/>
              </a:spcAft>
              <a:buNone/>
            </a:pPr>
            <a:endParaRPr>
              <a:solidFill>
                <a:srgbClr val="FFFFFF"/>
              </a:solidFill>
              <a:latin typeface="Nunito Sans"/>
              <a:ea typeface="Nunito Sans"/>
              <a:cs typeface="Nunito Sans"/>
              <a:sym typeface="Nunito Sans"/>
            </a:endParaRPr>
          </a:p>
        </p:txBody>
      </p:sp>
      <p:sp>
        <p:nvSpPr>
          <p:cNvPr id="950" name="Google Shape;950;p44"/>
          <p:cNvSpPr txBox="1"/>
          <p:nvPr/>
        </p:nvSpPr>
        <p:spPr>
          <a:xfrm>
            <a:off x="731900" y="2374250"/>
            <a:ext cx="7327500" cy="2570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3600">
                <a:solidFill>
                  <a:srgbClr val="FFFFFF"/>
                </a:solidFill>
                <a:latin typeface="Nunito Sans"/>
                <a:ea typeface="Nunito Sans"/>
                <a:cs typeface="Nunito Sans"/>
                <a:sym typeface="Nunito Sans"/>
              </a:rPr>
              <a:t>✋👆👉👍👤👦👧👨👩👪💃🏃💑❤😂😉😋😒😭👶😸🐟🍒🍔💣📌📖🔨🎃🎈🎨🏈🏰🌏🔌🔑</a:t>
            </a:r>
            <a:r>
              <a:rPr lang="en" sz="2400">
                <a:solidFill>
                  <a:srgbClr val="FFFFFF"/>
                </a:solidFill>
                <a:highlight>
                  <a:srgbClr val="ED0036"/>
                </a:highlight>
                <a:latin typeface="Nunito Sans"/>
                <a:ea typeface="Nunito Sans"/>
                <a:cs typeface="Nunito Sans"/>
                <a:sym typeface="Nunito Sans"/>
              </a:rPr>
              <a:t> and many more...</a:t>
            </a:r>
            <a:endParaRPr sz="2400">
              <a:solidFill>
                <a:srgbClr val="FFFFFF"/>
              </a:solidFill>
              <a:highlight>
                <a:srgbClr val="ED0036"/>
              </a:highlight>
              <a:latin typeface="Nunito Sans"/>
              <a:ea typeface="Nunito Sans"/>
              <a:cs typeface="Nunito Sans"/>
              <a:sym typeface="Nunito Sans"/>
            </a:endParaRPr>
          </a:p>
        </p:txBody>
      </p:sp>
      <p:sp>
        <p:nvSpPr>
          <p:cNvPr id="951" name="Google Shape;951;p44"/>
          <p:cNvSpPr txBox="1"/>
          <p:nvPr/>
        </p:nvSpPr>
        <p:spPr>
          <a:xfrm>
            <a:off x="572775" y="856414"/>
            <a:ext cx="1440600" cy="1296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9600">
                <a:solidFill>
                  <a:srgbClr val="FFFF00"/>
                </a:solidFill>
              </a:rPr>
              <a:t>😉</a:t>
            </a:r>
            <a:endParaRPr sz="9600">
              <a:solidFill>
                <a:srgbClr val="FFFF00"/>
              </a:solidFill>
            </a:endParaRPr>
          </a:p>
        </p:txBody>
      </p:sp>
      <p:sp>
        <p:nvSpPr>
          <p:cNvPr id="952" name="Google Shape;952;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03"/>
        <p:cNvGrpSpPr/>
        <p:nvPr/>
      </p:nvGrpSpPr>
      <p:grpSpPr>
        <a:xfrm>
          <a:off x="0" y="0"/>
          <a:ext cx="0" cy="0"/>
          <a:chOff x="0" y="0"/>
          <a:chExt cx="0" cy="0"/>
        </a:xfrm>
      </p:grpSpPr>
      <p:sp>
        <p:nvSpPr>
          <p:cNvPr id="107" name="Google Shape;107;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10" name="Immagine 9">
            <a:extLst>
              <a:ext uri="{FF2B5EF4-FFF2-40B4-BE49-F238E27FC236}">
                <a16:creationId xmlns:a16="http://schemas.microsoft.com/office/drawing/2014/main" id="{3EAFF691-72A2-1849-A4EB-83F1CF974551}"/>
              </a:ext>
            </a:extLst>
          </p:cNvPr>
          <p:cNvPicPr>
            <a:picLocks noChangeAspect="1"/>
          </p:cNvPicPr>
          <p:nvPr/>
        </p:nvPicPr>
        <p:blipFill>
          <a:blip r:embed="rId3"/>
          <a:stretch>
            <a:fillRect/>
          </a:stretch>
        </p:blipFill>
        <p:spPr>
          <a:xfrm>
            <a:off x="0" y="0"/>
            <a:ext cx="564856" cy="558266"/>
          </a:xfrm>
          <a:prstGeom prst="rect">
            <a:avLst/>
          </a:prstGeom>
        </p:spPr>
      </p:pic>
      <p:pic>
        <p:nvPicPr>
          <p:cNvPr id="26" name="Immagine 25">
            <a:extLst>
              <a:ext uri="{FF2B5EF4-FFF2-40B4-BE49-F238E27FC236}">
                <a16:creationId xmlns:a16="http://schemas.microsoft.com/office/drawing/2014/main" id="{5DEBC4D5-8D66-6B4F-9C51-9256BEBA799C}"/>
              </a:ext>
            </a:extLst>
          </p:cNvPr>
          <p:cNvPicPr>
            <a:picLocks noChangeAspect="1"/>
          </p:cNvPicPr>
          <p:nvPr/>
        </p:nvPicPr>
        <p:blipFill>
          <a:blip r:embed="rId4"/>
          <a:stretch>
            <a:fillRect/>
          </a:stretch>
        </p:blipFill>
        <p:spPr>
          <a:xfrm>
            <a:off x="0" y="1440117"/>
            <a:ext cx="4556441" cy="2263265"/>
          </a:xfrm>
          <a:prstGeom prst="rect">
            <a:avLst/>
          </a:prstGeom>
        </p:spPr>
      </p:pic>
      <p:sp>
        <p:nvSpPr>
          <p:cNvPr id="28" name="Google Shape;137;p20">
            <a:extLst>
              <a:ext uri="{FF2B5EF4-FFF2-40B4-BE49-F238E27FC236}">
                <a16:creationId xmlns:a16="http://schemas.microsoft.com/office/drawing/2014/main" id="{720FF2F6-6E3C-EA44-B7FB-EE49DD3AB9CB}"/>
              </a:ext>
            </a:extLst>
          </p:cNvPr>
          <p:cNvSpPr txBox="1">
            <a:spLocks/>
          </p:cNvSpPr>
          <p:nvPr/>
        </p:nvSpPr>
        <p:spPr>
          <a:xfrm>
            <a:off x="4556441" y="395627"/>
            <a:ext cx="4731545" cy="47741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  Machine learning applied to</a:t>
            </a:r>
          </a:p>
          <a:p>
            <a:pPr marL="0" indent="0">
              <a:spcBef>
                <a:spcPts val="0"/>
              </a:spcBef>
              <a:buNone/>
            </a:pPr>
            <a:r>
              <a:rPr lang="en" sz="2000" i="0" dirty="0">
                <a:solidFill>
                  <a:srgbClr val="666666"/>
                </a:solidFill>
              </a:rPr>
              <a:t>  medical imaging</a:t>
            </a:r>
            <a:br>
              <a:rPr lang="en" sz="2000" i="0" dirty="0">
                <a:solidFill>
                  <a:srgbClr val="666666"/>
                </a:solidFill>
              </a:rPr>
            </a:br>
            <a:endParaRPr lang="en" sz="2000" i="0" dirty="0">
              <a:solidFill>
                <a:srgbClr val="666666"/>
              </a:solidFill>
            </a:endParaRPr>
          </a:p>
          <a:p>
            <a:pPr marL="127000" indent="0">
              <a:buNone/>
            </a:pPr>
            <a:r>
              <a:rPr lang="it-IT" dirty="0">
                <a:solidFill>
                  <a:srgbClr val="666666"/>
                </a:solidFill>
              </a:rPr>
              <a:t>A large </a:t>
            </a:r>
            <a:r>
              <a:rPr lang="it-IT" dirty="0" err="1">
                <a:solidFill>
                  <a:srgbClr val="666666"/>
                </a:solidFill>
              </a:rPr>
              <a:t>number</a:t>
            </a:r>
            <a:r>
              <a:rPr lang="it-IT" dirty="0">
                <a:solidFill>
                  <a:srgbClr val="666666"/>
                </a:solidFill>
              </a:rPr>
              <a:t> of features </a:t>
            </a:r>
            <a:r>
              <a:rPr lang="it-IT" dirty="0" err="1">
                <a:solidFill>
                  <a:srgbClr val="666666"/>
                </a:solidFill>
              </a:rPr>
              <a:t>allow</a:t>
            </a:r>
            <a:r>
              <a:rPr lang="it-IT" dirty="0">
                <a:solidFill>
                  <a:srgbClr val="666666"/>
                </a:solidFill>
              </a:rPr>
              <a:t> computer science </a:t>
            </a:r>
            <a:r>
              <a:rPr lang="it-IT" dirty="0" err="1">
                <a:solidFill>
                  <a:srgbClr val="666666"/>
                </a:solidFill>
              </a:rPr>
              <a:t>experts</a:t>
            </a:r>
            <a:r>
              <a:rPr lang="it-IT" dirty="0">
                <a:solidFill>
                  <a:srgbClr val="666666"/>
                </a:solidFill>
              </a:rPr>
              <a:t> to build machine learning models.</a:t>
            </a:r>
            <a:br>
              <a:rPr lang="it-IT" dirty="0">
                <a:solidFill>
                  <a:srgbClr val="666666"/>
                </a:solidFill>
              </a:rPr>
            </a:br>
            <a:endParaRPr lang="it-IT" dirty="0">
              <a:solidFill>
                <a:srgbClr val="666666"/>
              </a:solidFill>
            </a:endParaRPr>
          </a:p>
          <a:p>
            <a:pPr marL="127000" indent="0">
              <a:buNone/>
            </a:pPr>
            <a:r>
              <a:rPr lang="en" dirty="0">
                <a:solidFill>
                  <a:srgbClr val="666666"/>
                </a:solidFill>
              </a:rPr>
              <a:t>Machine learning in radiology is expected to have a substantial clinical impact with imaging examinations being routinely obtained in clinical practice, providing an opportunity to improve decision support in medical image interpretation.</a:t>
            </a:r>
          </a:p>
          <a:p>
            <a:pPr marL="0" indent="0">
              <a:spcBef>
                <a:spcPts val="0"/>
              </a:spcBef>
              <a:buNone/>
            </a:pPr>
            <a:endParaRPr lang="en" dirty="0">
              <a:solidFill>
                <a:srgbClr val="666666"/>
              </a:solidFill>
              <a:effectLst/>
            </a:endParaRPr>
          </a:p>
        </p:txBody>
      </p:sp>
      <p:sp>
        <p:nvSpPr>
          <p:cNvPr id="2" name="CasellaDiTesto 1">
            <a:extLst>
              <a:ext uri="{FF2B5EF4-FFF2-40B4-BE49-F238E27FC236}">
                <a16:creationId xmlns:a16="http://schemas.microsoft.com/office/drawing/2014/main" id="{010037E2-1E98-4797-BABE-E8BCEC9DC3F6}"/>
              </a:ext>
            </a:extLst>
          </p:cNvPr>
          <p:cNvSpPr txBox="1"/>
          <p:nvPr/>
        </p:nvSpPr>
        <p:spPr>
          <a:xfrm>
            <a:off x="988359" y="3703382"/>
            <a:ext cx="1290917" cy="307777"/>
          </a:xfrm>
          <a:prstGeom prst="rect">
            <a:avLst/>
          </a:prstGeom>
          <a:noFill/>
        </p:spPr>
        <p:txBody>
          <a:bodyPr wrap="square" rtlCol="0">
            <a:spAutoFit/>
          </a:bodyPr>
          <a:lstStyle/>
          <a:p>
            <a:r>
              <a:rPr lang="it-IT" dirty="0"/>
              <a:t>Mettere fonte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grpSp>
        <p:nvGrpSpPr>
          <p:cNvPr id="250" name="Google Shape;250;p28"/>
          <p:cNvGrpSpPr/>
          <p:nvPr/>
        </p:nvGrpSpPr>
        <p:grpSpPr>
          <a:xfrm>
            <a:off x="4417995" y="493101"/>
            <a:ext cx="4271950" cy="4256750"/>
            <a:chOff x="3618600" y="537100"/>
            <a:chExt cx="4271950" cy="4256750"/>
          </a:xfrm>
        </p:grpSpPr>
        <p:sp>
          <p:nvSpPr>
            <p:cNvPr id="251" name="Google Shape;251;p28"/>
            <p:cNvSpPr/>
            <p:nvPr/>
          </p:nvSpPr>
          <p:spPr>
            <a:xfrm>
              <a:off x="3618600" y="537100"/>
              <a:ext cx="1906800" cy="1906800"/>
            </a:xfrm>
            <a:prstGeom prst="ellipse">
              <a:avLst/>
            </a:prstGeom>
            <a:solidFill>
              <a:srgbClr val="4E86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dirty="0">
                  <a:solidFill>
                    <a:schemeClr val="bg2">
                      <a:lumMod val="20000"/>
                      <a:lumOff val="80000"/>
                    </a:schemeClr>
                  </a:solidFill>
                  <a:latin typeface="Nunito Sans"/>
                  <a:sym typeface="Nunito Sans"/>
                </a:rPr>
                <a:t>MATLAB</a:t>
              </a:r>
              <a:r>
                <a:rPr lang="en" sz="1000" dirty="0">
                  <a:solidFill>
                    <a:srgbClr val="FFFFFF"/>
                  </a:solidFill>
                  <a:latin typeface="Nunito Sans"/>
                  <a:ea typeface="Nunito Sans"/>
                  <a:cs typeface="Nunito Sans"/>
                  <a:sym typeface="Nunito Sans"/>
                </a:rPr>
                <a:t> </a:t>
              </a:r>
              <a:endParaRPr lang="it-IT" sz="1000" dirty="0">
                <a:solidFill>
                  <a:srgbClr val="FFFFFF"/>
                </a:solidFill>
                <a:latin typeface="Nunito Sans"/>
                <a:ea typeface="Nunito Sans"/>
                <a:cs typeface="Nunito Sans"/>
                <a:sym typeface="Nunito Sans"/>
              </a:endParaRPr>
            </a:p>
          </p:txBody>
        </p:sp>
        <p:sp>
          <p:nvSpPr>
            <p:cNvPr id="252" name="Google Shape;252;p28"/>
            <p:cNvSpPr/>
            <p:nvPr/>
          </p:nvSpPr>
          <p:spPr>
            <a:xfrm>
              <a:off x="5983750" y="537300"/>
              <a:ext cx="1906800" cy="1906800"/>
            </a:xfrm>
            <a:prstGeom prst="ellipse">
              <a:avLst/>
            </a:prstGeom>
            <a:solidFill>
              <a:srgbClr val="FFF326"/>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200" b="1" dirty="0">
                  <a:solidFill>
                    <a:srgbClr val="666666"/>
                  </a:solidFill>
                  <a:latin typeface="Nunito Sans"/>
                  <a:sym typeface="Nunito Sans"/>
                </a:rPr>
                <a:t>KNIME</a:t>
              </a:r>
              <a:endParaRPr sz="1000" b="1" dirty="0">
                <a:solidFill>
                  <a:srgbClr val="FFFFFF"/>
                </a:solidFill>
                <a:latin typeface="Nunito Sans"/>
                <a:ea typeface="Nunito Sans"/>
                <a:cs typeface="Nunito Sans"/>
                <a:sym typeface="Nunito Sans"/>
              </a:endParaRPr>
            </a:p>
          </p:txBody>
        </p:sp>
        <p:sp>
          <p:nvSpPr>
            <p:cNvPr id="253" name="Google Shape;253;p28"/>
            <p:cNvSpPr/>
            <p:nvPr/>
          </p:nvSpPr>
          <p:spPr>
            <a:xfrm>
              <a:off x="3618600" y="2887050"/>
              <a:ext cx="1906800" cy="1906800"/>
            </a:xfrm>
            <a:prstGeom prst="ellipse">
              <a:avLst/>
            </a:prstGeom>
            <a:solidFill>
              <a:srgbClr val="EEA61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000" b="1" dirty="0">
                  <a:solidFill>
                    <a:srgbClr val="666666"/>
                  </a:solidFill>
                  <a:latin typeface="Nunito Sans"/>
                  <a:sym typeface="Nunito Sans"/>
                </a:rPr>
                <a:t>R</a:t>
              </a:r>
              <a:endParaRPr sz="1000" b="1" dirty="0">
                <a:solidFill>
                  <a:srgbClr val="FFFFFF"/>
                </a:solidFill>
                <a:latin typeface="Nunito Sans"/>
                <a:ea typeface="Nunito Sans"/>
                <a:cs typeface="Nunito Sans"/>
                <a:sym typeface="Nunito Sans"/>
              </a:endParaRPr>
            </a:p>
          </p:txBody>
        </p:sp>
        <p:sp>
          <p:nvSpPr>
            <p:cNvPr id="254" name="Google Shape;254;p28"/>
            <p:cNvSpPr/>
            <p:nvPr/>
          </p:nvSpPr>
          <p:spPr>
            <a:xfrm>
              <a:off x="5983750" y="2887050"/>
              <a:ext cx="1906800" cy="1906800"/>
            </a:xfrm>
            <a:prstGeom prst="ellipse">
              <a:avLst/>
            </a:prstGeom>
            <a:solidFill>
              <a:srgbClr val="ED003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dirty="0">
                  <a:solidFill>
                    <a:schemeClr val="bg2">
                      <a:lumMod val="20000"/>
                      <a:lumOff val="80000"/>
                    </a:schemeClr>
                  </a:solidFill>
                  <a:latin typeface="Nunito Sans"/>
                  <a:ea typeface="Nunito Sans"/>
                  <a:cs typeface="Nunito Sans"/>
                  <a:sym typeface="Nunito Sans"/>
                </a:rPr>
                <a:t>RADIOMICS</a:t>
              </a:r>
              <a:endParaRPr sz="1100" b="1" dirty="0">
                <a:solidFill>
                  <a:schemeClr val="bg2">
                    <a:lumMod val="20000"/>
                    <a:lumOff val="80000"/>
                  </a:schemeClr>
                </a:solidFill>
                <a:latin typeface="Nunito Sans"/>
                <a:ea typeface="Nunito Sans"/>
                <a:cs typeface="Nunito Sans"/>
                <a:sym typeface="Nunito Sans"/>
              </a:endParaRPr>
            </a:p>
          </p:txBody>
        </p:sp>
      </p:grpSp>
      <p:sp>
        <p:nvSpPr>
          <p:cNvPr id="255" name="Google Shape;255;p28"/>
          <p:cNvSpPr/>
          <p:nvPr/>
        </p:nvSpPr>
        <p:spPr>
          <a:xfrm>
            <a:off x="5500570" y="1568176"/>
            <a:ext cx="2106600" cy="2106600"/>
          </a:xfrm>
          <a:prstGeom prst="ellipse">
            <a:avLst/>
          </a:prstGeom>
          <a:solidFill>
            <a:srgbClr val="FFFFFF"/>
          </a:solidFill>
          <a:ln>
            <a:solidFill>
              <a:srgbClr val="666666"/>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b="1" i="1" dirty="0">
                <a:solidFill>
                  <a:srgbClr val="666666"/>
                </a:solidFill>
                <a:latin typeface="Nunito Sans"/>
                <a:ea typeface="Nunito Sans"/>
                <a:cs typeface="Nunito Sans"/>
                <a:sym typeface="Nunito Sans"/>
              </a:rPr>
              <a:t>PREDICTIVE MODEL</a:t>
            </a:r>
            <a:endParaRPr sz="1200" b="1" i="1" dirty="0">
              <a:solidFill>
                <a:srgbClr val="666666"/>
              </a:solidFill>
              <a:latin typeface="Nunito Sans"/>
              <a:ea typeface="Nunito Sans"/>
              <a:cs typeface="Nunito Sans"/>
              <a:sym typeface="Nunito Sans"/>
            </a:endParaRPr>
          </a:p>
        </p:txBody>
      </p:sp>
      <p:sp>
        <p:nvSpPr>
          <p:cNvPr id="256" name="Google Shape;256;p28"/>
          <p:cNvSpPr/>
          <p:nvPr/>
        </p:nvSpPr>
        <p:spPr>
          <a:xfrm>
            <a:off x="5639445" y="1701301"/>
            <a:ext cx="1829100" cy="18291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211757" y="779646"/>
            <a:ext cx="4067614"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en" sz="2000" i="0" dirty="0">
                <a:solidFill>
                  <a:srgbClr val="666666"/>
                </a:solidFill>
              </a:rPr>
              <a:t>Goal of the project</a:t>
            </a:r>
          </a:p>
          <a:p>
            <a:pPr marL="0" indent="0">
              <a:spcBef>
                <a:spcPts val="0"/>
              </a:spcBef>
              <a:buNone/>
            </a:pPr>
            <a:endParaRPr lang="en" sz="2000" i="0" dirty="0">
              <a:solidFill>
                <a:srgbClr val="666666"/>
              </a:solidFill>
              <a:effectLst/>
            </a:endParaRPr>
          </a:p>
          <a:p>
            <a:pPr marL="127000" indent="0">
              <a:buNone/>
            </a:pPr>
            <a:r>
              <a:rPr lang="en" dirty="0">
                <a:solidFill>
                  <a:srgbClr val="666666"/>
                </a:solidFill>
              </a:rPr>
              <a:t>The goal of the project is t</a:t>
            </a:r>
            <a:r>
              <a:rPr lang="it-IT" dirty="0">
                <a:solidFill>
                  <a:srgbClr val="666666"/>
                </a:solidFill>
              </a:rPr>
              <a:t>he</a:t>
            </a:r>
            <a:r>
              <a:rPr lang="en" dirty="0">
                <a:solidFill>
                  <a:srgbClr val="666666"/>
                </a:solidFill>
              </a:rPr>
              <a:t> creat</a:t>
            </a:r>
            <a:r>
              <a:rPr lang="it-IT" dirty="0" err="1">
                <a:solidFill>
                  <a:srgbClr val="666666"/>
                </a:solidFill>
              </a:rPr>
              <a:t>ion</a:t>
            </a:r>
            <a:r>
              <a:rPr lang="it-IT" dirty="0">
                <a:solidFill>
                  <a:srgbClr val="666666"/>
                </a:solidFill>
              </a:rPr>
              <a:t> </a:t>
            </a:r>
            <a:br>
              <a:rPr lang="it-IT" dirty="0">
                <a:solidFill>
                  <a:srgbClr val="666666"/>
                </a:solidFill>
              </a:rPr>
            </a:br>
            <a:r>
              <a:rPr lang="it-IT" dirty="0">
                <a:solidFill>
                  <a:srgbClr val="666666"/>
                </a:solidFill>
              </a:rPr>
              <a:t>of a</a:t>
            </a:r>
            <a:r>
              <a:rPr lang="en" dirty="0">
                <a:solidFill>
                  <a:srgbClr val="666666"/>
                </a:solidFill>
              </a:rPr>
              <a:t> predictive model </a:t>
            </a:r>
            <a:r>
              <a:rPr lang="it-IT" dirty="0" err="1">
                <a:solidFill>
                  <a:srgbClr val="666666"/>
                </a:solidFill>
              </a:rPr>
              <a:t>cap</a:t>
            </a:r>
            <a:r>
              <a:rPr lang="en" dirty="0">
                <a:solidFill>
                  <a:srgbClr val="666666"/>
                </a:solidFill>
              </a:rPr>
              <a:t>able to classify heterogeneous and homogeneous tumour lesions.</a:t>
            </a:r>
            <a:br>
              <a:rPr lang="en" dirty="0">
                <a:solidFill>
                  <a:srgbClr val="666666"/>
                </a:solidFill>
              </a:rPr>
            </a:br>
            <a:endParaRPr lang="en" dirty="0">
              <a:solidFill>
                <a:srgbClr val="666666"/>
              </a:solidFill>
            </a:endParaRPr>
          </a:p>
          <a:p>
            <a:pPr marL="127000" indent="0">
              <a:buNone/>
            </a:pPr>
            <a:r>
              <a:rPr lang="it-IT" dirty="0" err="1">
                <a:solidFill>
                  <a:srgbClr val="666666"/>
                </a:solidFill>
              </a:rPr>
              <a:t>We</a:t>
            </a:r>
            <a:r>
              <a:rPr lang="it-IT" dirty="0">
                <a:solidFill>
                  <a:srgbClr val="666666"/>
                </a:solidFill>
              </a:rPr>
              <a:t> </a:t>
            </a:r>
            <a:r>
              <a:rPr lang="it-IT" dirty="0" err="1">
                <a:solidFill>
                  <a:srgbClr val="666666"/>
                </a:solidFill>
              </a:rPr>
              <a:t>have</a:t>
            </a:r>
            <a:r>
              <a:rPr lang="it-IT" dirty="0">
                <a:solidFill>
                  <a:srgbClr val="666666"/>
                </a:solidFill>
              </a:rPr>
              <a:t> </a:t>
            </a:r>
            <a:r>
              <a:rPr lang="it-IT" dirty="0" err="1">
                <a:solidFill>
                  <a:srgbClr val="666666"/>
                </a:solidFill>
              </a:rPr>
              <a:t>been</a:t>
            </a:r>
            <a:r>
              <a:rPr lang="it-IT" dirty="0">
                <a:solidFill>
                  <a:srgbClr val="666666"/>
                </a:solidFill>
              </a:rPr>
              <a:t> </a:t>
            </a:r>
            <a:r>
              <a:rPr lang="it-IT" dirty="0" err="1">
                <a:solidFill>
                  <a:srgbClr val="666666"/>
                </a:solidFill>
              </a:rPr>
              <a:t>working</a:t>
            </a:r>
            <a:r>
              <a:rPr lang="it-IT" dirty="0">
                <a:solidFill>
                  <a:srgbClr val="666666"/>
                </a:solidFill>
              </a:rPr>
              <a:t> with</a:t>
            </a:r>
            <a:r>
              <a:rPr lang="en" dirty="0">
                <a:solidFill>
                  <a:srgbClr val="666666"/>
                </a:solidFill>
              </a:rPr>
              <a:t>:</a:t>
            </a:r>
          </a:p>
          <a:p>
            <a:pPr>
              <a:buClr>
                <a:srgbClr val="666666"/>
              </a:buClr>
              <a:buFontTx/>
              <a:buChar char="-"/>
            </a:pPr>
            <a:r>
              <a:rPr lang="en" dirty="0">
                <a:solidFill>
                  <a:srgbClr val="666666"/>
                </a:solidFill>
              </a:rPr>
              <a:t>M</a:t>
            </a:r>
            <a:r>
              <a:rPr lang="it-IT" dirty="0">
                <a:solidFill>
                  <a:srgbClr val="666666"/>
                </a:solidFill>
              </a:rPr>
              <a:t>a</a:t>
            </a:r>
            <a:r>
              <a:rPr lang="en" dirty="0">
                <a:solidFill>
                  <a:srgbClr val="666666"/>
                </a:solidFill>
              </a:rPr>
              <a:t>tlab</a:t>
            </a:r>
          </a:p>
          <a:p>
            <a:pPr>
              <a:buClr>
                <a:srgbClr val="666666"/>
              </a:buClr>
              <a:buFontTx/>
              <a:buChar char="-"/>
            </a:pPr>
            <a:r>
              <a:rPr lang="en" dirty="0">
                <a:solidFill>
                  <a:srgbClr val="666666"/>
                </a:solidFill>
              </a:rPr>
              <a:t>Knime</a:t>
            </a:r>
          </a:p>
          <a:p>
            <a:pPr>
              <a:buClr>
                <a:srgbClr val="666666"/>
              </a:buClr>
              <a:buFontTx/>
              <a:buChar char="-"/>
            </a:pPr>
            <a:r>
              <a:rPr lang="en" dirty="0">
                <a:solidFill>
                  <a:srgbClr val="666666"/>
                </a:solidFill>
              </a:rPr>
              <a:t>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r>
              <a:rPr lang="en" dirty="0">
                <a:solidFill>
                  <a:srgbClr val="666666"/>
                </a:solidFill>
              </a:rPr>
              <a:t>44 </a:t>
            </a:r>
            <a:r>
              <a:rPr lang="it-IT" dirty="0">
                <a:solidFill>
                  <a:srgbClr val="666666"/>
                </a:solidFill>
              </a:rPr>
              <a:t>images of </a:t>
            </a:r>
            <a:r>
              <a:rPr lang="it-IT" dirty="0" err="1">
                <a:solidFill>
                  <a:srgbClr val="666666"/>
                </a:solidFill>
              </a:rPr>
              <a:t>metabolic</a:t>
            </a:r>
            <a:r>
              <a:rPr lang="it-IT" dirty="0">
                <a:solidFill>
                  <a:srgbClr val="666666"/>
                </a:solidFill>
              </a:rPr>
              <a:t> </a:t>
            </a:r>
            <a:r>
              <a:rPr lang="it-IT" dirty="0" err="1">
                <a:solidFill>
                  <a:srgbClr val="666666"/>
                </a:solidFill>
              </a:rPr>
              <a:t>tumour</a:t>
            </a:r>
            <a:r>
              <a:rPr lang="it-IT" dirty="0">
                <a:solidFill>
                  <a:srgbClr val="666666"/>
                </a:solidFill>
              </a:rPr>
              <a:t> </a:t>
            </a:r>
            <a:r>
              <a:rPr lang="it-IT" dirty="0" err="1">
                <a:solidFill>
                  <a:srgbClr val="666666"/>
                </a:solidFill>
              </a:rPr>
              <a:t>volumes</a:t>
            </a:r>
            <a:r>
              <a:rPr lang="it-IT" dirty="0">
                <a:solidFill>
                  <a:srgbClr val="666666"/>
                </a:solidFill>
              </a:rPr>
              <a:t> in </a:t>
            </a:r>
            <a:r>
              <a:rPr lang="it-IT" dirty="0" err="1">
                <a:solidFill>
                  <a:srgbClr val="666666"/>
                </a:solidFill>
              </a:rPr>
              <a:t>NIfTI</a:t>
            </a:r>
            <a:r>
              <a:rPr lang="it-IT" dirty="0">
                <a:solidFill>
                  <a:srgbClr val="666666"/>
                </a:solidFill>
              </a:rPr>
              <a:t> format.</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Based</a:t>
            </a:r>
            <a:r>
              <a:rPr lang="it-IT" dirty="0">
                <a:solidFill>
                  <a:srgbClr val="666666"/>
                </a:solidFill>
              </a:rPr>
              <a:t> on </a:t>
            </a:r>
            <a:r>
              <a:rPr lang="it-IT" dirty="0" err="1">
                <a:solidFill>
                  <a:srgbClr val="666666"/>
                </a:solidFill>
              </a:rPr>
              <a:t>synthetic</a:t>
            </a:r>
            <a:r>
              <a:rPr lang="it-IT" dirty="0">
                <a:solidFill>
                  <a:srgbClr val="666666"/>
                </a:solidFill>
              </a:rPr>
              <a:t> </a:t>
            </a:r>
            <a:r>
              <a:rPr lang="it-IT" dirty="0" err="1">
                <a:solidFill>
                  <a:srgbClr val="666666"/>
                </a:solidFill>
              </a:rPr>
              <a:t>lesion</a:t>
            </a:r>
            <a:r>
              <a:rPr lang="it-IT" dirty="0">
                <a:solidFill>
                  <a:srgbClr val="666666"/>
                </a:solidFill>
              </a:rPr>
              <a:t> </a:t>
            </a:r>
            <a:r>
              <a:rPr lang="it-IT" dirty="0" err="1">
                <a:solidFill>
                  <a:srgbClr val="666666"/>
                </a:solidFill>
              </a:rPr>
              <a:t>constructed</a:t>
            </a:r>
            <a:r>
              <a:rPr lang="it-IT" dirty="0">
                <a:solidFill>
                  <a:srgbClr val="666666"/>
                </a:solidFill>
              </a:rPr>
              <a:t> from </a:t>
            </a:r>
            <a:r>
              <a:rPr lang="it-IT" dirty="0" err="1">
                <a:solidFill>
                  <a:srgbClr val="666666"/>
                </a:solidFill>
              </a:rPr>
              <a:t>real</a:t>
            </a:r>
            <a:r>
              <a:rPr lang="it-IT" dirty="0">
                <a:solidFill>
                  <a:srgbClr val="666666"/>
                </a:solidFill>
              </a:rPr>
              <a:t> </a:t>
            </a:r>
            <a:r>
              <a:rPr lang="it-IT" dirty="0" err="1">
                <a:solidFill>
                  <a:srgbClr val="666666"/>
                </a:solidFill>
              </a:rPr>
              <a:t>patient</a:t>
            </a:r>
            <a:r>
              <a:rPr lang="it-IT" dirty="0">
                <a:solidFill>
                  <a:srgbClr val="666666"/>
                </a:solidFill>
              </a:rPr>
              <a:t> data.</a:t>
            </a:r>
          </a:p>
          <a:p>
            <a:pPr marL="0" indent="0">
              <a:spcBef>
                <a:spcPts val="0"/>
              </a:spcBef>
              <a:buNone/>
            </a:pPr>
            <a:endParaRPr lang="it-IT" dirty="0">
              <a:solidFill>
                <a:srgbClr val="666666"/>
              </a:solidFill>
              <a:effectLst/>
            </a:endParaRPr>
          </a:p>
          <a:p>
            <a:pPr marL="0" indent="0">
              <a:spcBef>
                <a:spcPts val="0"/>
              </a:spcBef>
              <a:buNone/>
            </a:pPr>
            <a:r>
              <a:rPr lang="it-IT" dirty="0" err="1">
                <a:solidFill>
                  <a:srgbClr val="666666"/>
                </a:solidFill>
              </a:rPr>
              <a:t>Segmented</a:t>
            </a:r>
            <a:r>
              <a:rPr lang="it-IT" dirty="0">
                <a:solidFill>
                  <a:srgbClr val="666666"/>
                </a:solidFill>
              </a:rPr>
              <a:t> </a:t>
            </a:r>
            <a:r>
              <a:rPr lang="it-IT" dirty="0" err="1">
                <a:solidFill>
                  <a:srgbClr val="666666"/>
                </a:solidFill>
              </a:rPr>
              <a:t>using</a:t>
            </a:r>
            <a:r>
              <a:rPr lang="it-IT" dirty="0">
                <a:solidFill>
                  <a:srgbClr val="666666"/>
                </a:solidFill>
              </a:rPr>
              <a:t> </a:t>
            </a:r>
            <a:r>
              <a:rPr lang="it-IT" dirty="0" err="1">
                <a:solidFill>
                  <a:srgbClr val="666666"/>
                </a:solidFill>
              </a:rPr>
              <a:t>two</a:t>
            </a:r>
            <a:r>
              <a:rPr lang="it-IT" dirty="0">
                <a:solidFill>
                  <a:srgbClr val="666666"/>
                </a:solidFill>
              </a:rPr>
              <a:t> </a:t>
            </a:r>
            <a:r>
              <a:rPr lang="it-IT" dirty="0" err="1">
                <a:solidFill>
                  <a:srgbClr val="666666"/>
                </a:solidFill>
              </a:rPr>
              <a:t>different</a:t>
            </a:r>
            <a:r>
              <a:rPr lang="it-IT" dirty="0">
                <a:solidFill>
                  <a:srgbClr val="666666"/>
                </a:solidFill>
              </a:rPr>
              <a:t> </a:t>
            </a:r>
            <a:r>
              <a:rPr lang="it-IT" dirty="0" err="1">
                <a:solidFill>
                  <a:srgbClr val="666666"/>
                </a:solidFill>
              </a:rPr>
              <a:t>thresholds</a:t>
            </a:r>
            <a:r>
              <a:rPr lang="it-IT" dirty="0">
                <a:solidFill>
                  <a:srgbClr val="666666"/>
                </a:solidFill>
              </a:rPr>
              <a:t>, one </a:t>
            </a:r>
            <a:r>
              <a:rPr lang="it-IT" dirty="0" err="1">
                <a:solidFill>
                  <a:srgbClr val="666666"/>
                </a:solidFill>
              </a:rPr>
              <a:t>adaptive</a:t>
            </a:r>
            <a:r>
              <a:rPr lang="it-IT" dirty="0">
                <a:solidFill>
                  <a:srgbClr val="666666"/>
                </a:solidFill>
              </a:rPr>
              <a:t> and one </a:t>
            </a:r>
            <a:r>
              <a:rPr lang="it-IT" dirty="0" err="1">
                <a:solidFill>
                  <a:srgbClr val="666666"/>
                </a:solidFill>
              </a:rPr>
              <a:t>fixed</a:t>
            </a:r>
            <a:r>
              <a:rPr lang="it-IT" dirty="0">
                <a:solidFill>
                  <a:srgbClr val="666666"/>
                </a:solidFill>
              </a:rPr>
              <a:t> [2].</a:t>
            </a:r>
          </a:p>
          <a:p>
            <a:pPr marL="0" indent="0">
              <a:spcBef>
                <a:spcPts val="0"/>
              </a:spcBef>
              <a:buNone/>
            </a:pPr>
            <a:endParaRPr lang="it-IT" dirty="0">
              <a:solidFill>
                <a:srgbClr val="666666"/>
              </a:solidFill>
            </a:endParaRPr>
          </a:p>
          <a:p>
            <a:pPr marL="0" indent="0">
              <a:spcBef>
                <a:spcPts val="0"/>
              </a:spcBef>
              <a:buNone/>
            </a:pPr>
            <a:r>
              <a:rPr lang="it-IT" dirty="0" err="1">
                <a:solidFill>
                  <a:srgbClr val="666666"/>
                </a:solidFill>
                <a:effectLst/>
              </a:rPr>
              <a:t>Mostly</a:t>
            </a:r>
            <a:r>
              <a:rPr lang="it-IT" dirty="0">
                <a:solidFill>
                  <a:srgbClr val="666666"/>
                </a:solidFill>
                <a:effectLst/>
              </a:rPr>
              <a:t> </a:t>
            </a:r>
            <a:r>
              <a:rPr lang="it-IT" dirty="0" err="1">
                <a:solidFill>
                  <a:srgbClr val="666666"/>
                </a:solidFill>
                <a:effectLst/>
              </a:rPr>
              <a:t>homogeneous</a:t>
            </a:r>
            <a:r>
              <a:rPr lang="it-IT" dirty="0">
                <a:solidFill>
                  <a:srgbClr val="666666"/>
                </a:solidFill>
                <a:effectLst/>
              </a:rPr>
              <a:t> </a:t>
            </a:r>
            <a:r>
              <a:rPr lang="it-IT" dirty="0" err="1">
                <a:solidFill>
                  <a:srgbClr val="666666"/>
                </a:solidFill>
              </a:rPr>
              <a:t>lesions</a:t>
            </a:r>
            <a:r>
              <a:rPr lang="it-IT" dirty="0">
                <a:solidFill>
                  <a:srgbClr val="666666"/>
                </a:solidFill>
                <a:effectLst/>
              </a:rPr>
              <a:t> (59%).</a:t>
            </a:r>
          </a:p>
          <a:p>
            <a:pPr marL="0" indent="0">
              <a:spcBef>
                <a:spcPts val="0"/>
              </a:spcBef>
              <a:buNone/>
            </a:pPr>
            <a:endParaRPr lang="it-IT" dirty="0">
              <a:solidFill>
                <a:srgbClr val="666666"/>
              </a:solidFill>
            </a:endParaRPr>
          </a:p>
          <a:p>
            <a:pPr marL="0" indent="0">
              <a:spcBef>
                <a:spcPts val="0"/>
              </a:spcBef>
              <a:buNone/>
            </a:pPr>
            <a:r>
              <a:rPr lang="it-IT" dirty="0">
                <a:solidFill>
                  <a:srgbClr val="666666"/>
                </a:solidFill>
              </a:rPr>
              <a:t>Some </a:t>
            </a:r>
            <a:r>
              <a:rPr lang="it-IT" dirty="0" err="1">
                <a:solidFill>
                  <a:srgbClr val="666666"/>
                </a:solidFill>
              </a:rPr>
              <a:t>lesions</a:t>
            </a:r>
            <a:r>
              <a:rPr lang="it-IT" dirty="0">
                <a:solidFill>
                  <a:srgbClr val="666666"/>
                </a:solidFill>
              </a:rPr>
              <a:t> </a:t>
            </a:r>
            <a:r>
              <a:rPr lang="it-IT" dirty="0" err="1">
                <a:solidFill>
                  <a:srgbClr val="666666"/>
                </a:solidFill>
              </a:rPr>
              <a:t>very</a:t>
            </a:r>
            <a:r>
              <a:rPr lang="it-IT" dirty="0">
                <a:solidFill>
                  <a:srgbClr val="666666"/>
                </a:solidFill>
              </a:rPr>
              <a:t> </a:t>
            </a:r>
            <a:r>
              <a:rPr lang="it-IT" dirty="0" err="1">
                <a:solidFill>
                  <a:srgbClr val="666666"/>
                </a:solidFill>
              </a:rPr>
              <a:t>similar</a:t>
            </a:r>
            <a:r>
              <a:rPr lang="it-IT" dirty="0">
                <a:solidFill>
                  <a:srgbClr val="666666"/>
                </a:solidFill>
              </a:rPr>
              <a:t>.</a:t>
            </a:r>
          </a:p>
          <a:p>
            <a:pPr marL="0" indent="0">
              <a:spcBef>
                <a:spcPts val="0"/>
              </a:spcBef>
              <a:buNone/>
            </a:pPr>
            <a:endParaRPr lang="it-IT" i="0" dirty="0">
              <a:solidFill>
                <a:srgbClr val="666666"/>
              </a:solidFill>
              <a:effectLst/>
            </a:endParaRPr>
          </a:p>
        </p:txBody>
      </p:sp>
    </p:spTree>
    <p:extLst>
      <p:ext uri="{BB962C8B-B14F-4D97-AF65-F5344CB8AC3E}">
        <p14:creationId xmlns:p14="http://schemas.microsoft.com/office/powerpoint/2010/main" val="2948443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47"/>
        <p:cNvGrpSpPr/>
        <p:nvPr/>
      </p:nvGrpSpPr>
      <p:grpSpPr>
        <a:xfrm>
          <a:off x="0" y="0"/>
          <a:ext cx="0" cy="0"/>
          <a:chOff x="0" y="0"/>
          <a:chExt cx="0" cy="0"/>
        </a:xfrm>
      </p:grpSpPr>
      <p:sp>
        <p:nvSpPr>
          <p:cNvPr id="249" name="Google Shape;249;p2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pic>
        <p:nvPicPr>
          <p:cNvPr id="61" name="Immagine 60">
            <a:extLst>
              <a:ext uri="{FF2B5EF4-FFF2-40B4-BE49-F238E27FC236}">
                <a16:creationId xmlns:a16="http://schemas.microsoft.com/office/drawing/2014/main" id="{E13380DF-0976-3C4A-9DDA-C56E5DC8B3E4}"/>
              </a:ext>
            </a:extLst>
          </p:cNvPr>
          <p:cNvPicPr>
            <a:picLocks noChangeAspect="1"/>
          </p:cNvPicPr>
          <p:nvPr/>
        </p:nvPicPr>
        <p:blipFill>
          <a:blip r:embed="rId3"/>
          <a:stretch>
            <a:fillRect/>
          </a:stretch>
        </p:blipFill>
        <p:spPr>
          <a:xfrm>
            <a:off x="0" y="0"/>
            <a:ext cx="564856" cy="558266"/>
          </a:xfrm>
          <a:prstGeom prst="rect">
            <a:avLst/>
          </a:prstGeom>
        </p:spPr>
      </p:pic>
      <p:sp>
        <p:nvSpPr>
          <p:cNvPr id="62" name="Google Shape;137;p20">
            <a:extLst>
              <a:ext uri="{FF2B5EF4-FFF2-40B4-BE49-F238E27FC236}">
                <a16:creationId xmlns:a16="http://schemas.microsoft.com/office/drawing/2014/main" id="{6293AEC4-5B0E-D245-AC16-830BBABEF182}"/>
              </a:ext>
            </a:extLst>
          </p:cNvPr>
          <p:cNvSpPr txBox="1">
            <a:spLocks/>
          </p:cNvSpPr>
          <p:nvPr/>
        </p:nvSpPr>
        <p:spPr>
          <a:xfrm>
            <a:off x="128806" y="779646"/>
            <a:ext cx="8427978" cy="38501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15000"/>
              </a:lnSpc>
              <a:spcBef>
                <a:spcPts val="60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1pPr>
            <a:lvl2pPr marL="914400" marR="0" lvl="1"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2pPr>
            <a:lvl3pPr marL="1371600" marR="0" lvl="2"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3pPr>
            <a:lvl4pPr marL="1828800" marR="0" lvl="3"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4pPr>
            <a:lvl5pPr marL="2286000" marR="0" lvl="4"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5pPr>
            <a:lvl6pPr marL="2743200" marR="0" lvl="5"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6pPr>
            <a:lvl7pPr marL="3200400" marR="0" lvl="6"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7pPr>
            <a:lvl8pPr marL="3657600" marR="0" lvl="7"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8pPr>
            <a:lvl9pPr marL="4114800" marR="0" lvl="8" indent="-330200" algn="l" rtl="0">
              <a:lnSpc>
                <a:spcPct val="115000"/>
              </a:lnSpc>
              <a:spcBef>
                <a:spcPts val="0"/>
              </a:spcBef>
              <a:spcAft>
                <a:spcPts val="0"/>
              </a:spcAft>
              <a:buClr>
                <a:srgbClr val="F67031"/>
              </a:buClr>
              <a:buSzPts val="1600"/>
              <a:buFont typeface="Georgia"/>
              <a:buChar char="-"/>
              <a:defRPr sz="1600" b="0" i="1" u="none" strike="noStrike" cap="none">
                <a:solidFill>
                  <a:srgbClr val="F67031"/>
                </a:solidFill>
                <a:latin typeface="Georgia"/>
                <a:ea typeface="Georgia"/>
                <a:cs typeface="Georgia"/>
                <a:sym typeface="Georgia"/>
              </a:defRPr>
            </a:lvl9pPr>
          </a:lstStyle>
          <a:p>
            <a:pPr marL="0" indent="0">
              <a:spcBef>
                <a:spcPts val="0"/>
              </a:spcBef>
              <a:buNone/>
            </a:pPr>
            <a:r>
              <a:rPr lang="it-IT" sz="2000" i="0" dirty="0">
                <a:solidFill>
                  <a:srgbClr val="666666"/>
                </a:solidFill>
              </a:rPr>
              <a:t>Dataset samples</a:t>
            </a:r>
            <a:endParaRPr lang="en" sz="2000" i="0" dirty="0">
              <a:solidFill>
                <a:srgbClr val="666666"/>
              </a:solidFill>
            </a:endParaRPr>
          </a:p>
          <a:p>
            <a:pPr marL="0" indent="0">
              <a:spcBef>
                <a:spcPts val="0"/>
              </a:spcBef>
              <a:buNone/>
            </a:pPr>
            <a:endParaRPr lang="en" sz="2000" i="0" dirty="0">
              <a:solidFill>
                <a:srgbClr val="666666"/>
              </a:solidFill>
              <a:effectLst/>
            </a:endParaRPr>
          </a:p>
          <a:p>
            <a:pPr marL="0" indent="0">
              <a:spcBef>
                <a:spcPts val="0"/>
              </a:spcBef>
              <a:buNone/>
            </a:pPr>
            <a:endParaRPr lang="it-IT" i="0" dirty="0">
              <a:solidFill>
                <a:srgbClr val="666666"/>
              </a:solidFill>
              <a:effectLst/>
            </a:endParaRPr>
          </a:p>
        </p:txBody>
      </p:sp>
      <p:pic>
        <p:nvPicPr>
          <p:cNvPr id="3" name="Immagine 2">
            <a:extLst>
              <a:ext uri="{FF2B5EF4-FFF2-40B4-BE49-F238E27FC236}">
                <a16:creationId xmlns:a16="http://schemas.microsoft.com/office/drawing/2014/main" id="{85196F7A-9B62-4824-AB68-0A8FBE8BB0F7}"/>
              </a:ext>
            </a:extLst>
          </p:cNvPr>
          <p:cNvPicPr>
            <a:picLocks noChangeAspect="1"/>
          </p:cNvPicPr>
          <p:nvPr/>
        </p:nvPicPr>
        <p:blipFill rotWithShape="1">
          <a:blip r:embed="rId4"/>
          <a:srcRect t="27734" r="3291"/>
          <a:stretch/>
        </p:blipFill>
        <p:spPr>
          <a:xfrm>
            <a:off x="0" y="1297641"/>
            <a:ext cx="2735418" cy="1800294"/>
          </a:xfrm>
          <a:prstGeom prst="rect">
            <a:avLst/>
          </a:prstGeom>
        </p:spPr>
      </p:pic>
      <p:pic>
        <p:nvPicPr>
          <p:cNvPr id="5" name="Immagine 4" descr="Immagine che contiene esterni&#10;&#10;Descrizione generata automaticamente">
            <a:extLst>
              <a:ext uri="{FF2B5EF4-FFF2-40B4-BE49-F238E27FC236}">
                <a16:creationId xmlns:a16="http://schemas.microsoft.com/office/drawing/2014/main" id="{053C88AF-BAEB-4C14-A863-861B5D778804}"/>
              </a:ext>
            </a:extLst>
          </p:cNvPr>
          <p:cNvPicPr>
            <a:picLocks noChangeAspect="1"/>
          </p:cNvPicPr>
          <p:nvPr/>
        </p:nvPicPr>
        <p:blipFill>
          <a:blip r:embed="rId5"/>
          <a:stretch>
            <a:fillRect/>
          </a:stretch>
        </p:blipFill>
        <p:spPr>
          <a:xfrm>
            <a:off x="273062" y="2571750"/>
            <a:ext cx="2591162" cy="2138858"/>
          </a:xfrm>
          <a:prstGeom prst="rect">
            <a:avLst/>
          </a:prstGeom>
        </p:spPr>
      </p:pic>
      <p:pic>
        <p:nvPicPr>
          <p:cNvPr id="7" name="Immagine 6">
            <a:extLst>
              <a:ext uri="{FF2B5EF4-FFF2-40B4-BE49-F238E27FC236}">
                <a16:creationId xmlns:a16="http://schemas.microsoft.com/office/drawing/2014/main" id="{1DD77608-35B2-4AF1-AD44-96B8207FDD50}"/>
              </a:ext>
            </a:extLst>
          </p:cNvPr>
          <p:cNvPicPr>
            <a:picLocks noChangeAspect="1"/>
          </p:cNvPicPr>
          <p:nvPr/>
        </p:nvPicPr>
        <p:blipFill>
          <a:blip r:embed="rId6"/>
          <a:stretch>
            <a:fillRect/>
          </a:stretch>
        </p:blipFill>
        <p:spPr>
          <a:xfrm>
            <a:off x="3248996" y="2565721"/>
            <a:ext cx="2646008" cy="2138858"/>
          </a:xfrm>
          <a:prstGeom prst="rect">
            <a:avLst/>
          </a:prstGeom>
        </p:spPr>
      </p:pic>
      <p:pic>
        <p:nvPicPr>
          <p:cNvPr id="9" name="Immagine 8">
            <a:extLst>
              <a:ext uri="{FF2B5EF4-FFF2-40B4-BE49-F238E27FC236}">
                <a16:creationId xmlns:a16="http://schemas.microsoft.com/office/drawing/2014/main" id="{CC75C8E5-0D1E-4639-8D70-0995AD4B1D46}"/>
              </a:ext>
            </a:extLst>
          </p:cNvPr>
          <p:cNvPicPr>
            <a:picLocks noChangeAspect="1"/>
          </p:cNvPicPr>
          <p:nvPr/>
        </p:nvPicPr>
        <p:blipFill rotWithShape="1">
          <a:blip r:embed="rId7"/>
          <a:srcRect t="22360" b="17640"/>
          <a:stretch/>
        </p:blipFill>
        <p:spPr>
          <a:xfrm>
            <a:off x="3529584" y="1295899"/>
            <a:ext cx="2084831" cy="1149723"/>
          </a:xfrm>
          <a:prstGeom prst="rect">
            <a:avLst/>
          </a:prstGeom>
        </p:spPr>
      </p:pic>
      <p:pic>
        <p:nvPicPr>
          <p:cNvPr id="11" name="Immagine 10">
            <a:extLst>
              <a:ext uri="{FF2B5EF4-FFF2-40B4-BE49-F238E27FC236}">
                <a16:creationId xmlns:a16="http://schemas.microsoft.com/office/drawing/2014/main" id="{5460F250-FAA6-4544-8048-3B27DCF5123F}"/>
              </a:ext>
            </a:extLst>
          </p:cNvPr>
          <p:cNvPicPr>
            <a:picLocks noChangeAspect="1"/>
          </p:cNvPicPr>
          <p:nvPr/>
        </p:nvPicPr>
        <p:blipFill>
          <a:blip r:embed="rId8"/>
          <a:stretch>
            <a:fillRect/>
          </a:stretch>
        </p:blipFill>
        <p:spPr>
          <a:xfrm>
            <a:off x="6279776" y="2571750"/>
            <a:ext cx="2591162" cy="2132830"/>
          </a:xfrm>
          <a:prstGeom prst="rect">
            <a:avLst/>
          </a:prstGeom>
        </p:spPr>
      </p:pic>
      <p:pic>
        <p:nvPicPr>
          <p:cNvPr id="15" name="Immagine 14">
            <a:extLst>
              <a:ext uri="{FF2B5EF4-FFF2-40B4-BE49-F238E27FC236}">
                <a16:creationId xmlns:a16="http://schemas.microsoft.com/office/drawing/2014/main" id="{C24C5F7A-099B-45FE-B58E-77875C8A6B63}"/>
              </a:ext>
            </a:extLst>
          </p:cNvPr>
          <p:cNvPicPr>
            <a:picLocks noChangeAspect="1"/>
          </p:cNvPicPr>
          <p:nvPr/>
        </p:nvPicPr>
        <p:blipFill rotWithShape="1">
          <a:blip r:embed="rId9"/>
          <a:srcRect t="17502" b="21141"/>
          <a:stretch/>
        </p:blipFill>
        <p:spPr>
          <a:xfrm>
            <a:off x="6239972" y="1295898"/>
            <a:ext cx="2591162" cy="1149723"/>
          </a:xfrm>
          <a:prstGeom prst="rect">
            <a:avLst/>
          </a:prstGeom>
        </p:spPr>
      </p:pic>
    </p:spTree>
    <p:extLst>
      <p:ext uri="{BB962C8B-B14F-4D97-AF65-F5344CB8AC3E}">
        <p14:creationId xmlns:p14="http://schemas.microsoft.com/office/powerpoint/2010/main" val="686204808"/>
      </p:ext>
    </p:extLst>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1844</TotalTime>
  <Words>1973</Words>
  <Application>Microsoft Office PowerPoint</Application>
  <PresentationFormat>Presentazione su schermo (16:9)</PresentationFormat>
  <Paragraphs>355</Paragraphs>
  <Slides>57</Slides>
  <Notes>53</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57</vt:i4>
      </vt:variant>
    </vt:vector>
  </HeadingPairs>
  <TitlesOfParts>
    <vt:vector size="64" baseType="lpstr">
      <vt:lpstr>Cambria Math</vt:lpstr>
      <vt:lpstr>Wingdings</vt:lpstr>
      <vt:lpstr>Georgia</vt:lpstr>
      <vt:lpstr>Nunito Sans</vt:lpstr>
      <vt:lpstr>Arial</vt:lpstr>
      <vt:lpstr>Calibri</vt:lpstr>
      <vt:lpstr>Ulysses template</vt:lpstr>
      <vt:lpstr>MEDICAL IMAGING &amp; BIG DATA PROJECT</vt:lpstr>
      <vt:lpstr>Table of contents</vt:lpstr>
      <vt:lpstr>1. Introduction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2. Feature extraction</vt:lpstr>
      <vt:lpstr>Presentazione standard di PowerPoint</vt:lpstr>
      <vt:lpstr>Presentazione standard di PowerPoint</vt:lpstr>
      <vt:lpstr>Features extracted  GLCM (Gray Level Co-Occurence Matrix): 9/59 This matrix quantifies the number of times that the combinations of level dimensions occur in two pixels. They are: energy, contrast, dissimalrity, homogeneity, correlation, autocorrelation, variance, sum average and entropy.   GLRLM (Gray Level Run Length Matrix): 13/59 Quantifies the length of number of consecutive pixels for each level of gray along one dimension.   Both GLCM and GLRLM are rotation dependent.   </vt:lpstr>
      <vt:lpstr>Presentazione standard di PowerPoint</vt:lpstr>
      <vt:lpstr>4. Feature selection</vt:lpstr>
      <vt:lpstr>Presentazione standard di PowerPoint</vt:lpstr>
      <vt:lpstr>Presentazione standard di PowerPoint</vt:lpstr>
      <vt:lpstr>Presentazione standard di PowerPoint</vt:lpstr>
      <vt:lpstr>Presentazione standard di PowerPoint</vt:lpstr>
      <vt:lpstr>4. Classification model</vt:lpstr>
      <vt:lpstr>Presentazione standard di PowerPoint</vt:lpstr>
      <vt:lpstr>Presentazione standard di PowerPoint</vt:lpstr>
      <vt:lpstr>Presentazione standard di PowerPoint</vt:lpstr>
      <vt:lpstr>Presentazione standard di PowerPoint</vt:lpstr>
      <vt:lpstr>CONCLUSIONS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This template is for a SlideDoc</vt:lpstr>
      <vt:lpstr>Hello! Nice to meet you</vt:lpstr>
      <vt:lpstr>Presentazione standard di PowerPoint</vt:lpstr>
      <vt:lpstr>This is a slide title</vt:lpstr>
      <vt:lpstr>You can also split your content</vt:lpstr>
      <vt:lpstr>In two or three columns</vt:lpstr>
      <vt:lpstr>A picture is worth a thousand words</vt:lpstr>
      <vt:lpstr>Want big impact? Use big image.</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(OR SLIDEDOC) TITLE</dc:title>
  <cp:lastModifiedBy>Lorenzo Mammana</cp:lastModifiedBy>
  <cp:revision>178</cp:revision>
  <dcterms:modified xsi:type="dcterms:W3CDTF">2019-04-09T17:06:12Z</dcterms:modified>
</cp:coreProperties>
</file>